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</p:sldMasterIdLst>
  <p:notesMasterIdLst>
    <p:notesMasterId r:id="rId15"/>
  </p:notesMasterIdLst>
  <p:sldIdLst>
    <p:sldId id="257" r:id="rId6"/>
    <p:sldId id="258" r:id="rId7"/>
    <p:sldId id="260" r:id="rId8"/>
    <p:sldId id="264" r:id="rId9"/>
    <p:sldId id="533" r:id="rId10"/>
    <p:sldId id="642" r:id="rId11"/>
    <p:sldId id="285" r:id="rId12"/>
    <p:sldId id="643" r:id="rId13"/>
    <p:sldId id="305" r:id="rId14"/>
    <p:sldId id="327" r:id="rId16"/>
    <p:sldId id="471" r:id="rId17"/>
    <p:sldId id="535" r:id="rId18"/>
    <p:sldId id="513" r:id="rId19"/>
    <p:sldId id="492" r:id="rId20"/>
    <p:sldId id="326" r:id="rId21"/>
    <p:sldId id="442" r:id="rId22"/>
    <p:sldId id="644" r:id="rId23"/>
    <p:sldId id="266" r:id="rId24"/>
    <p:sldId id="577" r:id="rId25"/>
    <p:sldId id="347" r:id="rId26"/>
    <p:sldId id="365" r:id="rId27"/>
    <p:sldId id="383" r:id="rId28"/>
    <p:sldId id="459" r:id="rId29"/>
    <p:sldId id="419" r:id="rId30"/>
    <p:sldId id="420" r:id="rId31"/>
    <p:sldId id="611" r:id="rId32"/>
    <p:sldId id="612" r:id="rId33"/>
    <p:sldId id="613" r:id="rId34"/>
    <p:sldId id="623" r:id="rId35"/>
    <p:sldId id="624" r:id="rId36"/>
    <p:sldId id="625" r:id="rId37"/>
    <p:sldId id="626" r:id="rId38"/>
    <p:sldId id="627" r:id="rId39"/>
    <p:sldId id="650" r:id="rId40"/>
    <p:sldId id="628" r:id="rId41"/>
    <p:sldId id="630" r:id="rId42"/>
    <p:sldId id="632" r:id="rId43"/>
    <p:sldId id="645" r:id="rId44"/>
    <p:sldId id="267" r:id="rId45"/>
    <p:sldId id="646" r:id="rId46"/>
    <p:sldId id="271" r:id="rId47"/>
    <p:sldId id="647" r:id="rId48"/>
    <p:sldId id="277" r:id="rId49"/>
    <p:sldId id="648" r:id="rId50"/>
    <p:sldId id="441" r:id="rId51"/>
    <p:sldId id="649" r:id="rId52"/>
  </p:sldIdLst>
  <p:sldSz cx="12192000" cy="6858000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Verdana" panose="020B0604030504040204" charset="0"/>
        <a:ea typeface="微软雅黑" panose="020B0503020204020204" pitchFamily="34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Verdana" panose="020B0604030504040204" charset="0"/>
        <a:ea typeface="微软雅黑" panose="020B0503020204020204" pitchFamily="34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Verdana" panose="020B0604030504040204" charset="0"/>
        <a:ea typeface="微软雅黑" panose="020B0503020204020204" pitchFamily="34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Verdana" panose="020B0604030504040204" charset="0"/>
        <a:ea typeface="微软雅黑" panose="020B0503020204020204" pitchFamily="34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Verdana" panose="020B0604030504040204" charset="0"/>
        <a:ea typeface="微软雅黑" panose="020B0503020204020204" pitchFamily="34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Verdana" panose="020B0604030504040204" charset="0"/>
        <a:ea typeface="微软雅黑" panose="020B0503020204020204" pitchFamily="34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Verdana" panose="020B0604030504040204" charset="0"/>
        <a:ea typeface="微软雅黑" panose="020B0503020204020204" pitchFamily="34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Verdana" panose="020B0604030504040204" charset="0"/>
        <a:ea typeface="微软雅黑" panose="020B0503020204020204" pitchFamily="34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Verdana" panose="020B0604030504040204" charset="0"/>
        <a:ea typeface="微软雅黑" panose="020B0503020204020204" pitchFamily="34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C55E"/>
    <a:srgbClr val="99D365"/>
    <a:srgbClr val="C5E0B4"/>
    <a:srgbClr val="92D050"/>
    <a:srgbClr val="A7E079"/>
    <a:srgbClr val="8CD365"/>
    <a:srgbClr val="96D563"/>
    <a:srgbClr val="FFFFFF"/>
    <a:srgbClr val="91CE42"/>
    <a:srgbClr val="98C7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6397"/>
    <p:restoredTop sz="94660"/>
  </p:normalViewPr>
  <p:slideViewPr>
    <p:cSldViewPr snapToGrid="0" showGuides="1">
      <p:cViewPr varScale="1">
        <p:scale>
          <a:sx n="57" d="100"/>
          <a:sy n="57" d="100"/>
        </p:scale>
        <p:origin x="-108" y="-1602"/>
      </p:cViewPr>
      <p:guideLst>
        <p:guide orient="horz" pos="275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2005" cy="72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5" Type="http://schemas.openxmlformats.org/officeDocument/2006/relationships/tableStyles" Target="tableStyles.xml"/><Relationship Id="rId54" Type="http://schemas.openxmlformats.org/officeDocument/2006/relationships/viewProps" Target="viewProps.xml"/><Relationship Id="rId53" Type="http://schemas.openxmlformats.org/officeDocument/2006/relationships/presProps" Target="presProps.xml"/><Relationship Id="rId52" Type="http://schemas.openxmlformats.org/officeDocument/2006/relationships/slide" Target="slides/slide46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" Type="http://schemas.openxmlformats.org/officeDocument/2006/relationships/slideMaster" Target="slideMasters/slideMaster4.xml"/><Relationship Id="rId49" Type="http://schemas.openxmlformats.org/officeDocument/2006/relationships/slide" Target="slides/slide4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0" Type="http://schemas.openxmlformats.org/officeDocument/2006/relationships/slide" Target="slides/slide34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 defTabSz="914400">
              <a:defRPr lang="zh-CN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2015年全国学校在校人数统计（万人）</a:t>
            </a:r>
            <a:endParaRPr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c:rich>
      </c:tx>
      <c:layout>
        <c:manualLayout>
          <c:xMode val="edge"/>
          <c:yMode val="edge"/>
          <c:x val="0.2726"/>
          <c:y val="0.016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2015年全国学校在校人数统计（万人）</c:v>
                </c:pt>
              </c:strCache>
            </c:strRef>
          </c:tx>
          <c:spPr/>
          <c:explosion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2"/>
              <c:layout>
                <c:manualLayout>
                  <c:x val="0.114153084254143"/>
                  <c:y val="0.102448271955549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031744"/>
                      <c:h val="0.1076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0.0340118318245932"/>
                  <c:y val="0.139574959706889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bestFit"/>
            <c:showLegendKey val="1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小学</c:v>
                </c:pt>
                <c:pt idx="1">
                  <c:v>中学</c:v>
                </c:pt>
                <c:pt idx="2">
                  <c:v>高中</c:v>
                </c:pt>
                <c:pt idx="3">
                  <c:v>职业中专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9692.2</c:v>
                </c:pt>
                <c:pt idx="1">
                  <c:v>4312</c:v>
                </c:pt>
                <c:pt idx="2">
                  <c:v>2374</c:v>
                </c:pt>
                <c:pt idx="3">
                  <c:v>1656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auto"/>
            <a:fld id="{29BB5FF2-25EA-46D7-B3BA-4582358ABEC7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148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149" name="备注占位符 4"/>
          <p:cNvSpPr>
            <a:spLocks noGrp="1"/>
          </p:cNvSpPr>
          <p:nvPr>
            <p:ph type="body" sz="quarter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0"/>
            <a:r>
              <a:rPr lang="zh-CN" altLang="en-US"/>
              <a:t>第二级</a:t>
            </a:r>
            <a:endParaRPr lang="zh-CN" altLang="en-US"/>
          </a:p>
          <a:p>
            <a:pPr lvl="2" indent="0"/>
            <a:r>
              <a:rPr lang="zh-CN" altLang="en-US"/>
              <a:t>第三级</a:t>
            </a:r>
            <a:endParaRPr lang="zh-CN" altLang="en-US"/>
          </a:p>
          <a:p>
            <a:pPr lvl="3" indent="0"/>
            <a:r>
              <a:rPr lang="zh-CN" altLang="en-US"/>
              <a:t>第四级</a:t>
            </a:r>
            <a:endParaRPr lang="zh-CN" altLang="en-US"/>
          </a:p>
          <a:p>
            <a:pPr lvl="4" indent="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auto"/>
            <a:fld id="{FE3C19EA-75F7-469A-9304-1B2BFF998463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5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16386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865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36866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8913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38914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61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40962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3009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43010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057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45058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7105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47106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9153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49154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01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51202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3249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53250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5297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55298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3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18434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7345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57346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9393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59394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41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61442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3489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63490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3489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63490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5537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65538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7585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67586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9633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69634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1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20482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29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22530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577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24578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625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26626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697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29698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769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32770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17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34818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D7E32B8C-E81A-4559-905F-EA468C4AE0F6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5DC302A8-733F-4FC4-86EA-56C94980066F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D7E32B8C-E81A-4559-905F-EA468C4AE0F6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5DC302A8-733F-4FC4-86EA-56C94980066F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D7E32B8C-E81A-4559-905F-EA468C4AE0F6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5DC302A8-733F-4FC4-86EA-56C94980066F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D7E32B8C-E81A-4559-905F-EA468C4AE0F6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5DC302A8-733F-4FC4-86EA-56C94980066F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D7E32B8C-E81A-4559-905F-EA468C4AE0F6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5DC302A8-733F-4FC4-86EA-56C94980066F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49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49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D7E32B8C-E81A-4559-905F-EA468C4AE0F6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5DC302A8-733F-4FC4-86EA-56C94980066F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D7E32B8C-E81A-4559-905F-EA468C4AE0F6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5DC302A8-733F-4FC4-86EA-56C94980066F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D7E32B8C-E81A-4559-905F-EA468C4AE0F6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5DC302A8-733F-4FC4-86EA-56C94980066F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D7E32B8C-E81A-4559-905F-EA468C4AE0F6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5DC302A8-733F-4FC4-86EA-56C94980066F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D7E32B8C-E81A-4559-905F-EA468C4AE0F6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5DC302A8-733F-4FC4-86EA-56C94980066F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D7E32B8C-E81A-4559-905F-EA468C4AE0F6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5DC302A8-733F-4FC4-86EA-56C94980066F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D7E32B8C-E81A-4559-905F-EA468C4AE0F6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5DC302A8-733F-4FC4-86EA-56C94980066F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fontAlgn="auto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D7E32B8C-E81A-4559-905F-EA468C4AE0F6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5DC302A8-733F-4FC4-86EA-56C94980066F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D7E32B8C-E81A-4559-905F-EA468C4AE0F6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5DC302A8-733F-4FC4-86EA-56C94980066F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D7E32B8C-E81A-4559-905F-EA468C4AE0F6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5DC302A8-733F-4FC4-86EA-56C94980066F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D7E32B8C-E81A-4559-905F-EA468C4AE0F6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5DC302A8-733F-4FC4-86EA-56C94980066F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D7E32B8C-E81A-4559-905F-EA468C4AE0F6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5DC302A8-733F-4FC4-86EA-56C94980066F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49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49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D7E32B8C-E81A-4559-905F-EA468C4AE0F6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5DC302A8-733F-4FC4-86EA-56C94980066F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D7E32B8C-E81A-4559-905F-EA468C4AE0F6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5DC302A8-733F-4FC4-86EA-56C94980066F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D7E32B8C-E81A-4559-905F-EA468C4AE0F6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5DC302A8-733F-4FC4-86EA-56C94980066F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D7E32B8C-E81A-4559-905F-EA468C4AE0F6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5DC302A8-733F-4FC4-86EA-56C94980066F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D7E32B8C-E81A-4559-905F-EA468C4AE0F6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5DC302A8-733F-4FC4-86EA-56C94980066F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49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49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D7E32B8C-E81A-4559-905F-EA468C4AE0F6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5DC302A8-733F-4FC4-86EA-56C94980066F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D7E32B8C-E81A-4559-905F-EA468C4AE0F6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5DC302A8-733F-4FC4-86EA-56C94980066F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fontAlgn="auto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D7E32B8C-E81A-4559-905F-EA468C4AE0F6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5DC302A8-733F-4FC4-86EA-56C94980066F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D7E32B8C-E81A-4559-905F-EA468C4AE0F6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5DC302A8-733F-4FC4-86EA-56C94980066F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D7E32B8C-E81A-4559-905F-EA468C4AE0F6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5DC302A8-733F-4FC4-86EA-56C94980066F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D7E32B8C-E81A-4559-905F-EA468C4AE0F6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5DC302A8-733F-4FC4-86EA-56C94980066F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D7E32B8C-E81A-4559-905F-EA468C4AE0F6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5DC302A8-733F-4FC4-86EA-56C94980066F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49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49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D7E32B8C-E81A-4559-905F-EA468C4AE0F6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5DC302A8-733F-4FC4-86EA-56C94980066F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D7E32B8C-E81A-4559-905F-EA468C4AE0F6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5DC302A8-733F-4FC4-86EA-56C94980066F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D7E32B8C-E81A-4559-905F-EA468C4AE0F6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5DC302A8-733F-4FC4-86EA-56C94980066F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D7E32B8C-E81A-4559-905F-EA468C4AE0F6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5DC302A8-733F-4FC4-86EA-56C94980066F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D7E32B8C-E81A-4559-905F-EA468C4AE0F6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5DC302A8-733F-4FC4-86EA-56C94980066F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D7E32B8C-E81A-4559-905F-EA468C4AE0F6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5DC302A8-733F-4FC4-86EA-56C94980066F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D7E32B8C-E81A-4559-905F-EA468C4AE0F6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5DC302A8-733F-4FC4-86EA-56C94980066F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fontAlgn="auto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D7E32B8C-E81A-4559-905F-EA468C4AE0F6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5DC302A8-733F-4FC4-86EA-56C94980066F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D7E32B8C-E81A-4559-905F-EA468C4AE0F6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5DC302A8-733F-4FC4-86EA-56C94980066F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D7E32B8C-E81A-4559-905F-EA468C4AE0F6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5DC302A8-733F-4FC4-86EA-56C94980066F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D7E32B8C-E81A-4559-905F-EA468C4AE0F6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5DC302A8-733F-4FC4-86EA-56C94980066F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D7E32B8C-E81A-4559-905F-EA468C4AE0F6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5DC302A8-733F-4FC4-86EA-56C94980066F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D7E32B8C-E81A-4559-905F-EA468C4AE0F6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5DC302A8-733F-4FC4-86EA-56C94980066F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D7E32B8C-E81A-4559-905F-EA468C4AE0F6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5DC302A8-733F-4FC4-86EA-56C94980066F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fontAlgn="auto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D7E32B8C-E81A-4559-905F-EA468C4AE0F6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5DC302A8-733F-4FC4-86EA-56C94980066F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ctr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28600"/>
            <a:r>
              <a:rPr lang="zh-CN" altLang="en-US"/>
              <a:t>第二级</a:t>
            </a:r>
            <a:endParaRPr lang="zh-CN" altLang="en-US"/>
          </a:p>
          <a:p>
            <a:pPr lvl="2" indent="-228600"/>
            <a:r>
              <a:rPr lang="zh-CN" altLang="en-US"/>
              <a:t>第三级</a:t>
            </a:r>
            <a:endParaRPr lang="zh-CN" altLang="en-US"/>
          </a:p>
          <a:p>
            <a:pPr lvl="3" indent="-228600"/>
            <a:r>
              <a:rPr lang="zh-CN" altLang="en-US"/>
              <a:t>第四级</a:t>
            </a:r>
            <a:endParaRPr lang="zh-CN" altLang="en-US"/>
          </a:p>
          <a:p>
            <a:pPr lvl="4" indent="-22860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D7E32B8C-E81A-4559-905F-EA468C4AE0F6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5DC302A8-733F-4FC4-86EA-56C94980066F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050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ctr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2051" name="文本占位符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28600"/>
            <a:r>
              <a:rPr lang="zh-CN" altLang="en-US"/>
              <a:t>第二级</a:t>
            </a:r>
            <a:endParaRPr lang="zh-CN" altLang="en-US"/>
          </a:p>
          <a:p>
            <a:pPr lvl="2" indent="-228600"/>
            <a:r>
              <a:rPr lang="zh-CN" altLang="en-US"/>
              <a:t>第三级</a:t>
            </a:r>
            <a:endParaRPr lang="zh-CN" altLang="en-US"/>
          </a:p>
          <a:p>
            <a:pPr lvl="3" indent="-228600"/>
            <a:r>
              <a:rPr lang="zh-CN" altLang="en-US"/>
              <a:t>第四级</a:t>
            </a:r>
            <a:endParaRPr lang="zh-CN" altLang="en-US"/>
          </a:p>
          <a:p>
            <a:pPr lvl="4" indent="-22860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D7E32B8C-E81A-4559-905F-EA468C4AE0F6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5DC302A8-733F-4FC4-86EA-56C94980066F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4098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ctr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4099" name="文本占位符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28600"/>
            <a:r>
              <a:rPr lang="zh-CN" altLang="en-US"/>
              <a:t>第二级</a:t>
            </a:r>
            <a:endParaRPr lang="zh-CN" altLang="en-US"/>
          </a:p>
          <a:p>
            <a:pPr lvl="2" indent="-228600"/>
            <a:r>
              <a:rPr lang="zh-CN" altLang="en-US"/>
              <a:t>第三级</a:t>
            </a:r>
            <a:endParaRPr lang="zh-CN" altLang="en-US"/>
          </a:p>
          <a:p>
            <a:pPr lvl="3" indent="-228600"/>
            <a:r>
              <a:rPr lang="zh-CN" altLang="en-US"/>
              <a:t>第四级</a:t>
            </a:r>
            <a:endParaRPr lang="zh-CN" altLang="en-US"/>
          </a:p>
          <a:p>
            <a:pPr lvl="4" indent="-22860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D7E32B8C-E81A-4559-905F-EA468C4AE0F6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5DC302A8-733F-4FC4-86EA-56C94980066F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512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ctr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5123" name="文本占位符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28600"/>
            <a:r>
              <a:rPr lang="zh-CN" altLang="en-US"/>
              <a:t>第二级</a:t>
            </a:r>
            <a:endParaRPr lang="zh-CN" altLang="en-US"/>
          </a:p>
          <a:p>
            <a:pPr lvl="2" indent="-228600"/>
            <a:r>
              <a:rPr lang="zh-CN" altLang="en-US"/>
              <a:t>第三级</a:t>
            </a:r>
            <a:endParaRPr lang="zh-CN" altLang="en-US"/>
          </a:p>
          <a:p>
            <a:pPr lvl="3" indent="-228600"/>
            <a:r>
              <a:rPr lang="zh-CN" altLang="en-US"/>
              <a:t>第四级</a:t>
            </a:r>
            <a:endParaRPr lang="zh-CN" altLang="en-US"/>
          </a:p>
          <a:p>
            <a:pPr lvl="4" indent="-22860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D7E32B8C-E81A-4559-905F-EA468C4AE0F6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5DC302A8-733F-4FC4-86EA-56C94980066F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image" Target="../media/image13.png"/><Relationship Id="rId7" Type="http://schemas.openxmlformats.org/officeDocument/2006/relationships/image" Target="../media/image12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5" Type="http://schemas.openxmlformats.org/officeDocument/2006/relationships/notesSlide" Target="../notesSlides/notesSlide2.xml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18.png"/><Relationship Id="rId12" Type="http://schemas.openxmlformats.org/officeDocument/2006/relationships/image" Target="../media/image17.png"/><Relationship Id="rId11" Type="http://schemas.openxmlformats.org/officeDocument/2006/relationships/image" Target="../media/image16.png"/><Relationship Id="rId10" Type="http://schemas.openxmlformats.org/officeDocument/2006/relationships/image" Target="../media/image15.png"/><Relationship Id="rId1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.GIF"/><Relationship Id="rId1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1" Type="http://schemas.openxmlformats.org/officeDocument/2006/relationships/tags" Target="../tags/tag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32.png"/><Relationship Id="rId7" Type="http://schemas.openxmlformats.org/officeDocument/2006/relationships/image" Target="../media/image31.png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1" Type="http://schemas.openxmlformats.org/officeDocument/2006/relationships/tags" Target="../tags/tag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19.xml"/><Relationship Id="rId8" Type="http://schemas.openxmlformats.org/officeDocument/2006/relationships/tags" Target="../tags/tag18.xml"/><Relationship Id="rId7" Type="http://schemas.openxmlformats.org/officeDocument/2006/relationships/tags" Target="../tags/tag17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1" Type="http://schemas.openxmlformats.org/officeDocument/2006/relationships/notesSlide" Target="../notesSlides/notesSlide9.xml"/><Relationship Id="rId40" Type="http://schemas.openxmlformats.org/officeDocument/2006/relationships/slideLayout" Target="../slideLayouts/slideLayout13.xml"/><Relationship Id="rId4" Type="http://schemas.openxmlformats.org/officeDocument/2006/relationships/tags" Target="../tags/tag14.xml"/><Relationship Id="rId39" Type="http://schemas.openxmlformats.org/officeDocument/2006/relationships/image" Target="../media/image40.png"/><Relationship Id="rId38" Type="http://schemas.openxmlformats.org/officeDocument/2006/relationships/tags" Target="../tags/tag44.xml"/><Relationship Id="rId37" Type="http://schemas.openxmlformats.org/officeDocument/2006/relationships/image" Target="../media/image39.png"/><Relationship Id="rId36" Type="http://schemas.openxmlformats.org/officeDocument/2006/relationships/tags" Target="../tags/tag43.xml"/><Relationship Id="rId35" Type="http://schemas.openxmlformats.org/officeDocument/2006/relationships/image" Target="../media/image38.png"/><Relationship Id="rId34" Type="http://schemas.openxmlformats.org/officeDocument/2006/relationships/tags" Target="../tags/tag42.xml"/><Relationship Id="rId33" Type="http://schemas.openxmlformats.org/officeDocument/2006/relationships/image" Target="../media/image37.png"/><Relationship Id="rId32" Type="http://schemas.openxmlformats.org/officeDocument/2006/relationships/tags" Target="../tags/tag41.xml"/><Relationship Id="rId31" Type="http://schemas.openxmlformats.org/officeDocument/2006/relationships/image" Target="../media/image36.png"/><Relationship Id="rId30" Type="http://schemas.openxmlformats.org/officeDocument/2006/relationships/tags" Target="../tags/tag40.xml"/><Relationship Id="rId3" Type="http://schemas.openxmlformats.org/officeDocument/2006/relationships/tags" Target="../tags/tag13.xml"/><Relationship Id="rId29" Type="http://schemas.openxmlformats.org/officeDocument/2006/relationships/tags" Target="../tags/tag39.xml"/><Relationship Id="rId28" Type="http://schemas.openxmlformats.org/officeDocument/2006/relationships/tags" Target="../tags/tag38.xml"/><Relationship Id="rId27" Type="http://schemas.openxmlformats.org/officeDocument/2006/relationships/tags" Target="../tags/tag37.xml"/><Relationship Id="rId26" Type="http://schemas.openxmlformats.org/officeDocument/2006/relationships/tags" Target="../tags/tag36.xml"/><Relationship Id="rId25" Type="http://schemas.openxmlformats.org/officeDocument/2006/relationships/tags" Target="../tags/tag35.xml"/><Relationship Id="rId24" Type="http://schemas.openxmlformats.org/officeDocument/2006/relationships/tags" Target="../tags/tag34.xml"/><Relationship Id="rId23" Type="http://schemas.openxmlformats.org/officeDocument/2006/relationships/tags" Target="../tags/tag33.xml"/><Relationship Id="rId22" Type="http://schemas.openxmlformats.org/officeDocument/2006/relationships/tags" Target="../tags/tag32.xml"/><Relationship Id="rId21" Type="http://schemas.openxmlformats.org/officeDocument/2006/relationships/tags" Target="../tags/tag31.xml"/><Relationship Id="rId20" Type="http://schemas.openxmlformats.org/officeDocument/2006/relationships/tags" Target="../tags/tag30.xml"/><Relationship Id="rId2" Type="http://schemas.openxmlformats.org/officeDocument/2006/relationships/tags" Target="../tags/tag12.xml"/><Relationship Id="rId19" Type="http://schemas.openxmlformats.org/officeDocument/2006/relationships/tags" Target="../tags/tag29.xml"/><Relationship Id="rId18" Type="http://schemas.openxmlformats.org/officeDocument/2006/relationships/tags" Target="../tags/tag28.xml"/><Relationship Id="rId17" Type="http://schemas.openxmlformats.org/officeDocument/2006/relationships/tags" Target="../tags/tag27.xml"/><Relationship Id="rId16" Type="http://schemas.openxmlformats.org/officeDocument/2006/relationships/tags" Target="../tags/tag26.xml"/><Relationship Id="rId15" Type="http://schemas.openxmlformats.org/officeDocument/2006/relationships/tags" Target="../tags/tag25.xml"/><Relationship Id="rId14" Type="http://schemas.openxmlformats.org/officeDocument/2006/relationships/tags" Target="../tags/tag24.xml"/><Relationship Id="rId13" Type="http://schemas.openxmlformats.org/officeDocument/2006/relationships/tags" Target="../tags/tag23.xml"/><Relationship Id="rId12" Type="http://schemas.openxmlformats.org/officeDocument/2006/relationships/tags" Target="../tags/tag22.xml"/><Relationship Id="rId11" Type="http://schemas.openxmlformats.org/officeDocument/2006/relationships/tags" Target="../tags/tag21.xml"/><Relationship Id="rId10" Type="http://schemas.openxmlformats.org/officeDocument/2006/relationships/tags" Target="../tags/tag20.xml"/><Relationship Id="rId1" Type="http://schemas.openxmlformats.org/officeDocument/2006/relationships/tags" Target="../tags/tag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1" Type="http://schemas.openxmlformats.org/officeDocument/2006/relationships/tags" Target="../tags/tag45.xml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0.png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7.xml"/><Relationship Id="rId6" Type="http://schemas.openxmlformats.org/officeDocument/2006/relationships/slideLayout" Target="../slideLayouts/slideLayout24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35.xml"/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35.xml"/><Relationship Id="rId2" Type="http://schemas.openxmlformats.org/officeDocument/2006/relationships/image" Target="../media/image67.jpeg"/><Relationship Id="rId1" Type="http://schemas.openxmlformats.org/officeDocument/2006/relationships/tags" Target="../tags/tag4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68.jpeg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35.xml"/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35.xml"/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78.pn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6.xml"/><Relationship Id="rId3" Type="http://schemas.openxmlformats.org/officeDocument/2006/relationships/slideLayout" Target="../slideLayouts/slideLayout35.xml"/><Relationship Id="rId2" Type="http://schemas.openxmlformats.org/officeDocument/2006/relationships/image" Target="../media/image80.png"/><Relationship Id="rId1" Type="http://schemas.openxmlformats.org/officeDocument/2006/relationships/image" Target="../media/image7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4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image" Target="../media/image8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2.jpeg"/><Relationship Id="rId8" Type="http://schemas.openxmlformats.org/officeDocument/2006/relationships/image" Target="../media/image91.png"/><Relationship Id="rId7" Type="http://schemas.openxmlformats.org/officeDocument/2006/relationships/image" Target="../media/image90.jpeg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5" Type="http://schemas.openxmlformats.org/officeDocument/2006/relationships/slideLayout" Target="../slideLayouts/slideLayout2.xml"/><Relationship Id="rId14" Type="http://schemas.openxmlformats.org/officeDocument/2006/relationships/image" Target="../media/image97.jpeg"/><Relationship Id="rId13" Type="http://schemas.openxmlformats.org/officeDocument/2006/relationships/image" Target="../media/image96.jpeg"/><Relationship Id="rId12" Type="http://schemas.openxmlformats.org/officeDocument/2006/relationships/image" Target="../media/image95.jpeg"/><Relationship Id="rId11" Type="http://schemas.openxmlformats.org/officeDocument/2006/relationships/image" Target="../media/image94.jpeg"/><Relationship Id="rId10" Type="http://schemas.openxmlformats.org/officeDocument/2006/relationships/image" Target="../media/image93.jpeg"/><Relationship Id="rId1" Type="http://schemas.openxmlformats.org/officeDocument/2006/relationships/image" Target="../media/image84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8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tags" Target="../tags/tag6.xml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8.xml"/><Relationship Id="rId2" Type="http://schemas.openxmlformats.org/officeDocument/2006/relationships/image" Target="../media/image5.png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37000">
              <a:schemeClr val="accent6">
                <a:lumMod val="40000"/>
                <a:lumOff val="60000"/>
              </a:schemeClr>
            </a:gs>
            <a:gs pos="72000">
              <a:srgbClr val="99D365"/>
            </a:gs>
            <a:gs pos="100000">
              <a:srgbClr val="92D050"/>
            </a:gs>
          </a:gsLst>
          <a:lin ang="1626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80" name="任意多边形 79"/>
          <p:cNvSpPr/>
          <p:nvPr/>
        </p:nvSpPr>
        <p:spPr>
          <a:xfrm>
            <a:off x="635" y="4883150"/>
            <a:ext cx="12192000" cy="1974850"/>
          </a:xfrm>
          <a:custGeom>
            <a:avLst/>
            <a:gdLst>
              <a:gd name="connsiteX0" fmla="*/ 4353340 w 12192001"/>
              <a:gd name="connsiteY0" fmla="*/ 0 h 1975365"/>
              <a:gd name="connsiteX1" fmla="*/ 5522941 w 12192001"/>
              <a:gd name="connsiteY1" fmla="*/ 551581 h 1975365"/>
              <a:gd name="connsiteX2" fmla="*/ 5532197 w 12192001"/>
              <a:gd name="connsiteY2" fmla="*/ 563959 h 1975365"/>
              <a:gd name="connsiteX3" fmla="*/ 5553053 w 12192001"/>
              <a:gd name="connsiteY3" fmla="*/ 553912 h 1975365"/>
              <a:gd name="connsiteX4" fmla="*/ 6143039 w 12192001"/>
              <a:gd name="connsiteY4" fmla="*/ 434799 h 1975365"/>
              <a:gd name="connsiteX5" fmla="*/ 7214812 w 12192001"/>
              <a:gd name="connsiteY5" fmla="*/ 878743 h 1975365"/>
              <a:gd name="connsiteX6" fmla="*/ 7274619 w 12192001"/>
              <a:gd name="connsiteY6" fmla="*/ 944547 h 1975365"/>
              <a:gd name="connsiteX7" fmla="*/ 7300992 w 12192001"/>
              <a:gd name="connsiteY7" fmla="*/ 901137 h 1975365"/>
              <a:gd name="connsiteX8" fmla="*/ 8776254 w 12192001"/>
              <a:gd name="connsiteY8" fmla="*/ 116746 h 1975365"/>
              <a:gd name="connsiteX9" fmla="*/ 10251516 w 12192001"/>
              <a:gd name="connsiteY9" fmla="*/ 901137 h 1975365"/>
              <a:gd name="connsiteX10" fmla="*/ 10255993 w 12192001"/>
              <a:gd name="connsiteY10" fmla="*/ 908506 h 1975365"/>
              <a:gd name="connsiteX11" fmla="*/ 10332727 w 12192001"/>
              <a:gd name="connsiteY11" fmla="*/ 824077 h 1975365"/>
              <a:gd name="connsiteX12" fmla="*/ 11404501 w 12192001"/>
              <a:gd name="connsiteY12" fmla="*/ 380133 h 1975365"/>
              <a:gd name="connsiteX13" fmla="*/ 12126982 w 12192001"/>
              <a:gd name="connsiteY13" fmla="*/ 563072 h 1975365"/>
              <a:gd name="connsiteX14" fmla="*/ 12192001 w 12192001"/>
              <a:gd name="connsiteY14" fmla="*/ 602572 h 1975365"/>
              <a:gd name="connsiteX15" fmla="*/ 12192001 w 12192001"/>
              <a:gd name="connsiteY15" fmla="*/ 1975365 h 1975365"/>
              <a:gd name="connsiteX16" fmla="*/ 0 w 12192001"/>
              <a:gd name="connsiteY16" fmla="*/ 1975365 h 1975365"/>
              <a:gd name="connsiteX17" fmla="*/ 0 w 12192001"/>
              <a:gd name="connsiteY17" fmla="*/ 204727 h 1975365"/>
              <a:gd name="connsiteX18" fmla="*/ 55205 w 12192001"/>
              <a:gd name="connsiteY18" fmla="*/ 207862 h 1975365"/>
              <a:gd name="connsiteX19" fmla="*/ 1223759 w 12192001"/>
              <a:gd name="connsiteY19" fmla="*/ 843689 h 1975365"/>
              <a:gd name="connsiteX20" fmla="*/ 1311523 w 12192001"/>
              <a:gd name="connsiteY20" fmla="*/ 961054 h 1975365"/>
              <a:gd name="connsiteX21" fmla="*/ 1316220 w 12192001"/>
              <a:gd name="connsiteY21" fmla="*/ 955887 h 1975365"/>
              <a:gd name="connsiteX22" fmla="*/ 2574237 w 12192001"/>
              <a:gd name="connsiteY22" fmla="*/ 434799 h 1975365"/>
              <a:gd name="connsiteX23" fmla="*/ 3103288 w 12192001"/>
              <a:gd name="connsiteY23" fmla="*/ 514784 h 1975365"/>
              <a:gd name="connsiteX24" fmla="*/ 3188753 w 12192001"/>
              <a:gd name="connsiteY24" fmla="*/ 546065 h 1975365"/>
              <a:gd name="connsiteX25" fmla="*/ 3281567 w 12192001"/>
              <a:gd name="connsiteY25" fmla="*/ 443944 h 1975365"/>
              <a:gd name="connsiteX26" fmla="*/ 4353340 w 12192001"/>
              <a:gd name="connsiteY26" fmla="*/ 0 h 1975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1" h="1975365">
                <a:moveTo>
                  <a:pt x="4353340" y="0"/>
                </a:moveTo>
                <a:cubicBezTo>
                  <a:pt x="4824213" y="0"/>
                  <a:pt x="5244936" y="214716"/>
                  <a:pt x="5522941" y="551581"/>
                </a:cubicBezTo>
                <a:lnTo>
                  <a:pt x="5532197" y="563959"/>
                </a:lnTo>
                <a:lnTo>
                  <a:pt x="5553053" y="553912"/>
                </a:lnTo>
                <a:cubicBezTo>
                  <a:pt x="5734391" y="477212"/>
                  <a:pt x="5933762" y="434799"/>
                  <a:pt x="6143039" y="434799"/>
                </a:cubicBezTo>
                <a:cubicBezTo>
                  <a:pt x="6561592" y="434799"/>
                  <a:pt x="6940521" y="604452"/>
                  <a:pt x="7214812" y="878743"/>
                </a:cubicBezTo>
                <a:lnTo>
                  <a:pt x="7274619" y="944547"/>
                </a:lnTo>
                <a:lnTo>
                  <a:pt x="7300992" y="901137"/>
                </a:lnTo>
                <a:cubicBezTo>
                  <a:pt x="7620710" y="427892"/>
                  <a:pt x="8162146" y="116746"/>
                  <a:pt x="8776254" y="116746"/>
                </a:cubicBezTo>
                <a:cubicBezTo>
                  <a:pt x="9390362" y="116746"/>
                  <a:pt x="9931798" y="427892"/>
                  <a:pt x="10251516" y="901137"/>
                </a:cubicBezTo>
                <a:lnTo>
                  <a:pt x="10255993" y="908506"/>
                </a:lnTo>
                <a:lnTo>
                  <a:pt x="10332727" y="824077"/>
                </a:lnTo>
                <a:cubicBezTo>
                  <a:pt x="10607018" y="549786"/>
                  <a:pt x="10985947" y="380133"/>
                  <a:pt x="11404501" y="380133"/>
                </a:cubicBezTo>
                <a:cubicBezTo>
                  <a:pt x="11666097" y="380133"/>
                  <a:pt x="11912215" y="446404"/>
                  <a:pt x="12126982" y="563072"/>
                </a:cubicBezTo>
                <a:lnTo>
                  <a:pt x="12192001" y="602572"/>
                </a:lnTo>
                <a:lnTo>
                  <a:pt x="12192001" y="1975365"/>
                </a:lnTo>
                <a:lnTo>
                  <a:pt x="0" y="1975365"/>
                </a:lnTo>
                <a:lnTo>
                  <a:pt x="0" y="204727"/>
                </a:lnTo>
                <a:lnTo>
                  <a:pt x="55205" y="207862"/>
                </a:lnTo>
                <a:cubicBezTo>
                  <a:pt x="524453" y="261507"/>
                  <a:pt x="938234" y="497713"/>
                  <a:pt x="1223759" y="843689"/>
                </a:cubicBezTo>
                <a:lnTo>
                  <a:pt x="1311523" y="961054"/>
                </a:lnTo>
                <a:lnTo>
                  <a:pt x="1316220" y="955887"/>
                </a:lnTo>
                <a:cubicBezTo>
                  <a:pt x="1638174" y="633932"/>
                  <a:pt x="2082950" y="434799"/>
                  <a:pt x="2574237" y="434799"/>
                </a:cubicBezTo>
                <a:cubicBezTo>
                  <a:pt x="2758469" y="434799"/>
                  <a:pt x="2936161" y="462802"/>
                  <a:pt x="3103288" y="514784"/>
                </a:cubicBezTo>
                <a:lnTo>
                  <a:pt x="3188753" y="546065"/>
                </a:lnTo>
                <a:lnTo>
                  <a:pt x="3281567" y="443944"/>
                </a:lnTo>
                <a:cubicBezTo>
                  <a:pt x="3555858" y="169652"/>
                  <a:pt x="3934787" y="0"/>
                  <a:pt x="4353340" y="0"/>
                </a:cubicBezTo>
                <a:close/>
              </a:path>
            </a:pathLst>
          </a:cu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62" name="任意多边形 61"/>
          <p:cNvSpPr/>
          <p:nvPr/>
        </p:nvSpPr>
        <p:spPr>
          <a:xfrm>
            <a:off x="0" y="5413375"/>
            <a:ext cx="12192000" cy="1444625"/>
          </a:xfrm>
          <a:custGeom>
            <a:avLst/>
            <a:gdLst>
              <a:gd name="connsiteX0" fmla="*/ 3397688 w 12192000"/>
              <a:gd name="connsiteY0" fmla="*/ 0 h 1445191"/>
              <a:gd name="connsiteX1" fmla="*/ 4028686 w 12192000"/>
              <a:gd name="connsiteY1" fmla="*/ 335498 h 1445191"/>
              <a:gd name="connsiteX2" fmla="*/ 4064859 w 12192000"/>
              <a:gd name="connsiteY2" fmla="*/ 402142 h 1445191"/>
              <a:gd name="connsiteX3" fmla="*/ 4184991 w 12192000"/>
              <a:gd name="connsiteY3" fmla="*/ 336937 h 1445191"/>
              <a:gd name="connsiteX4" fmla="*/ 4481190 w 12192000"/>
              <a:gd name="connsiteY4" fmla="*/ 277137 h 1445191"/>
              <a:gd name="connsiteX5" fmla="*/ 5112188 w 12192000"/>
              <a:gd name="connsiteY5" fmla="*/ 612635 h 1445191"/>
              <a:gd name="connsiteX6" fmla="*/ 5112268 w 12192000"/>
              <a:gd name="connsiteY6" fmla="*/ 612785 h 1445191"/>
              <a:gd name="connsiteX7" fmla="*/ 5138627 w 12192000"/>
              <a:gd name="connsiteY7" fmla="*/ 564223 h 1445191"/>
              <a:gd name="connsiteX8" fmla="*/ 5943603 w 12192000"/>
              <a:gd name="connsiteY8" fmla="*/ 136221 h 1445191"/>
              <a:gd name="connsiteX9" fmla="*/ 6406326 w 12192000"/>
              <a:gd name="connsiteY9" fmla="*/ 253387 h 1445191"/>
              <a:gd name="connsiteX10" fmla="*/ 6446733 w 12192000"/>
              <a:gd name="connsiteY10" fmla="*/ 277935 h 1445191"/>
              <a:gd name="connsiteX11" fmla="*/ 6492158 w 12192000"/>
              <a:gd name="connsiteY11" fmla="*/ 222879 h 1445191"/>
              <a:gd name="connsiteX12" fmla="*/ 7030236 w 12192000"/>
              <a:gd name="connsiteY12" fmla="*/ 0 h 1445191"/>
              <a:gd name="connsiteX13" fmla="*/ 7568314 w 12192000"/>
              <a:gd name="connsiteY13" fmla="*/ 222879 h 1445191"/>
              <a:gd name="connsiteX14" fmla="*/ 7608074 w 12192000"/>
              <a:gd name="connsiteY14" fmla="*/ 271069 h 1445191"/>
              <a:gd name="connsiteX15" fmla="*/ 7616564 w 12192000"/>
              <a:gd name="connsiteY15" fmla="*/ 265911 h 1445191"/>
              <a:gd name="connsiteX16" fmla="*/ 8079289 w 12192000"/>
              <a:gd name="connsiteY16" fmla="*/ 148745 h 1445191"/>
              <a:gd name="connsiteX17" fmla="*/ 8813332 w 12192000"/>
              <a:gd name="connsiteY17" fmla="*/ 484217 h 1445191"/>
              <a:gd name="connsiteX18" fmla="*/ 8909108 w 12192000"/>
              <a:gd name="connsiteY18" fmla="*/ 615575 h 1445191"/>
              <a:gd name="connsiteX19" fmla="*/ 8910704 w 12192000"/>
              <a:gd name="connsiteY19" fmla="*/ 612634 h 1445191"/>
              <a:gd name="connsiteX20" fmla="*/ 9541702 w 12192000"/>
              <a:gd name="connsiteY20" fmla="*/ 277136 h 1445191"/>
              <a:gd name="connsiteX21" fmla="*/ 9967160 w 12192000"/>
              <a:gd name="connsiteY21" fmla="*/ 407095 h 1445191"/>
              <a:gd name="connsiteX22" fmla="*/ 9976306 w 12192000"/>
              <a:gd name="connsiteY22" fmla="*/ 414641 h 1445191"/>
              <a:gd name="connsiteX23" fmla="*/ 10019263 w 12192000"/>
              <a:gd name="connsiteY23" fmla="*/ 335498 h 1445191"/>
              <a:gd name="connsiteX24" fmla="*/ 10650261 w 12192000"/>
              <a:gd name="connsiteY24" fmla="*/ 0 h 1445191"/>
              <a:gd name="connsiteX25" fmla="*/ 11281259 w 12192000"/>
              <a:gd name="connsiteY25" fmla="*/ 335498 h 1445191"/>
              <a:gd name="connsiteX26" fmla="*/ 11306422 w 12192000"/>
              <a:gd name="connsiteY26" fmla="*/ 381858 h 1445191"/>
              <a:gd name="connsiteX27" fmla="*/ 11321378 w 12192000"/>
              <a:gd name="connsiteY27" fmla="*/ 369518 h 1445191"/>
              <a:gd name="connsiteX28" fmla="*/ 11746836 w 12192000"/>
              <a:gd name="connsiteY28" fmla="*/ 239559 h 1445191"/>
              <a:gd name="connsiteX29" fmla="*/ 12172294 w 12192000"/>
              <a:gd name="connsiteY29" fmla="*/ 369518 h 1445191"/>
              <a:gd name="connsiteX30" fmla="*/ 12192000 w 12192000"/>
              <a:gd name="connsiteY30" fmla="*/ 385777 h 1445191"/>
              <a:gd name="connsiteX31" fmla="*/ 12192000 w 12192000"/>
              <a:gd name="connsiteY31" fmla="*/ 1445191 h 1445191"/>
              <a:gd name="connsiteX32" fmla="*/ 0 w 12192000"/>
              <a:gd name="connsiteY32" fmla="*/ 1445191 h 1445191"/>
              <a:gd name="connsiteX33" fmla="*/ 0 w 12192000"/>
              <a:gd name="connsiteY33" fmla="*/ 52120 h 1445191"/>
              <a:gd name="connsiteX34" fmla="*/ 68550 w 12192000"/>
              <a:gd name="connsiteY34" fmla="*/ 79738 h 1445191"/>
              <a:gd name="connsiteX35" fmla="*/ 247175 w 12192000"/>
              <a:gd name="connsiteY35" fmla="*/ 184935 h 1445191"/>
              <a:gd name="connsiteX36" fmla="*/ 338186 w 12192000"/>
              <a:gd name="connsiteY36" fmla="*/ 253847 h 1445191"/>
              <a:gd name="connsiteX37" fmla="*/ 338943 w 12192000"/>
              <a:gd name="connsiteY37" fmla="*/ 253387 h 1445191"/>
              <a:gd name="connsiteX38" fmla="*/ 801669 w 12192000"/>
              <a:gd name="connsiteY38" fmla="*/ 136221 h 1445191"/>
              <a:gd name="connsiteX39" fmla="*/ 1631894 w 12192000"/>
              <a:gd name="connsiteY39" fmla="*/ 603610 h 1445191"/>
              <a:gd name="connsiteX40" fmla="*/ 1638578 w 12192000"/>
              <a:gd name="connsiteY40" fmla="*/ 617070 h 1445191"/>
              <a:gd name="connsiteX41" fmla="*/ 1711200 w 12192000"/>
              <a:gd name="connsiteY41" fmla="*/ 529051 h 1445191"/>
              <a:gd name="connsiteX42" fmla="*/ 2289136 w 12192000"/>
              <a:gd name="connsiteY42" fmla="*/ 289663 h 1445191"/>
              <a:gd name="connsiteX43" fmla="*/ 2695964 w 12192000"/>
              <a:gd name="connsiteY43" fmla="*/ 397949 h 1445191"/>
              <a:gd name="connsiteX44" fmla="*/ 2722727 w 12192000"/>
              <a:gd name="connsiteY44" fmla="*/ 416495 h 1445191"/>
              <a:gd name="connsiteX45" fmla="*/ 2766691 w 12192000"/>
              <a:gd name="connsiteY45" fmla="*/ 335498 h 1445191"/>
              <a:gd name="connsiteX46" fmla="*/ 3397688 w 12192000"/>
              <a:gd name="connsiteY46" fmla="*/ 0 h 1445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2192000" h="1445191">
                <a:moveTo>
                  <a:pt x="3397688" y="0"/>
                </a:moveTo>
                <a:cubicBezTo>
                  <a:pt x="3660354" y="0"/>
                  <a:pt x="3891936" y="133083"/>
                  <a:pt x="4028686" y="335498"/>
                </a:cubicBezTo>
                <a:lnTo>
                  <a:pt x="4064859" y="402142"/>
                </a:lnTo>
                <a:lnTo>
                  <a:pt x="4184991" y="336937"/>
                </a:lnTo>
                <a:cubicBezTo>
                  <a:pt x="4276031" y="298430"/>
                  <a:pt x="4376124" y="277137"/>
                  <a:pt x="4481190" y="277137"/>
                </a:cubicBezTo>
                <a:cubicBezTo>
                  <a:pt x="4743855" y="277137"/>
                  <a:pt x="4975438" y="410220"/>
                  <a:pt x="5112188" y="612635"/>
                </a:cubicBezTo>
                <a:lnTo>
                  <a:pt x="5112268" y="612785"/>
                </a:lnTo>
                <a:lnTo>
                  <a:pt x="5138627" y="564223"/>
                </a:lnTo>
                <a:cubicBezTo>
                  <a:pt x="5313082" y="305997"/>
                  <a:pt x="5608515" y="136221"/>
                  <a:pt x="5943603" y="136221"/>
                </a:cubicBezTo>
                <a:cubicBezTo>
                  <a:pt x="6111145" y="136221"/>
                  <a:pt x="6268776" y="178665"/>
                  <a:pt x="6406326" y="253387"/>
                </a:cubicBezTo>
                <a:lnTo>
                  <a:pt x="6446733" y="277935"/>
                </a:lnTo>
                <a:lnTo>
                  <a:pt x="6492158" y="222879"/>
                </a:lnTo>
                <a:cubicBezTo>
                  <a:pt x="6629864" y="85173"/>
                  <a:pt x="6820104" y="0"/>
                  <a:pt x="7030236" y="0"/>
                </a:cubicBezTo>
                <a:cubicBezTo>
                  <a:pt x="7240368" y="0"/>
                  <a:pt x="7430608" y="85173"/>
                  <a:pt x="7568314" y="222879"/>
                </a:cubicBezTo>
                <a:lnTo>
                  <a:pt x="7608074" y="271069"/>
                </a:lnTo>
                <a:lnTo>
                  <a:pt x="7616564" y="265911"/>
                </a:lnTo>
                <a:cubicBezTo>
                  <a:pt x="7754115" y="191189"/>
                  <a:pt x="7911746" y="148745"/>
                  <a:pt x="8079289" y="148745"/>
                </a:cubicBezTo>
                <a:cubicBezTo>
                  <a:pt x="8372490" y="148745"/>
                  <a:pt x="8635332" y="278730"/>
                  <a:pt x="8813332" y="484217"/>
                </a:cubicBezTo>
                <a:lnTo>
                  <a:pt x="8909108" y="615575"/>
                </a:lnTo>
                <a:lnTo>
                  <a:pt x="8910704" y="612634"/>
                </a:lnTo>
                <a:cubicBezTo>
                  <a:pt x="9047454" y="410219"/>
                  <a:pt x="9279036" y="277136"/>
                  <a:pt x="9541702" y="277136"/>
                </a:cubicBezTo>
                <a:cubicBezTo>
                  <a:pt x="9699301" y="277136"/>
                  <a:pt x="9845711" y="325046"/>
                  <a:pt x="9967160" y="407095"/>
                </a:cubicBezTo>
                <a:lnTo>
                  <a:pt x="9976306" y="414641"/>
                </a:lnTo>
                <a:lnTo>
                  <a:pt x="10019263" y="335498"/>
                </a:lnTo>
                <a:cubicBezTo>
                  <a:pt x="10156013" y="133083"/>
                  <a:pt x="10387595" y="0"/>
                  <a:pt x="10650261" y="0"/>
                </a:cubicBezTo>
                <a:cubicBezTo>
                  <a:pt x="10912927" y="0"/>
                  <a:pt x="11144509" y="133083"/>
                  <a:pt x="11281259" y="335498"/>
                </a:cubicBezTo>
                <a:lnTo>
                  <a:pt x="11306422" y="381858"/>
                </a:lnTo>
                <a:lnTo>
                  <a:pt x="11321378" y="369518"/>
                </a:lnTo>
                <a:cubicBezTo>
                  <a:pt x="11442827" y="287469"/>
                  <a:pt x="11589237" y="239559"/>
                  <a:pt x="11746836" y="239559"/>
                </a:cubicBezTo>
                <a:cubicBezTo>
                  <a:pt x="11904435" y="239559"/>
                  <a:pt x="12050845" y="287469"/>
                  <a:pt x="12172294" y="369518"/>
                </a:cubicBezTo>
                <a:lnTo>
                  <a:pt x="12192000" y="385777"/>
                </a:lnTo>
                <a:lnTo>
                  <a:pt x="12192000" y="1445191"/>
                </a:lnTo>
                <a:lnTo>
                  <a:pt x="0" y="1445191"/>
                </a:lnTo>
                <a:lnTo>
                  <a:pt x="0" y="52120"/>
                </a:lnTo>
                <a:lnTo>
                  <a:pt x="68550" y="79738"/>
                </a:lnTo>
                <a:cubicBezTo>
                  <a:pt x="130842" y="110458"/>
                  <a:pt x="190524" y="145664"/>
                  <a:pt x="247175" y="184935"/>
                </a:cubicBezTo>
                <a:lnTo>
                  <a:pt x="338186" y="253847"/>
                </a:lnTo>
                <a:lnTo>
                  <a:pt x="338943" y="253387"/>
                </a:lnTo>
                <a:cubicBezTo>
                  <a:pt x="476494" y="178665"/>
                  <a:pt x="634125" y="136221"/>
                  <a:pt x="801669" y="136221"/>
                </a:cubicBezTo>
                <a:cubicBezTo>
                  <a:pt x="1153510" y="136221"/>
                  <a:pt x="1461634" y="323399"/>
                  <a:pt x="1631894" y="603610"/>
                </a:cubicBezTo>
                <a:lnTo>
                  <a:pt x="1638578" y="617070"/>
                </a:lnTo>
                <a:lnTo>
                  <a:pt x="1711200" y="529051"/>
                </a:lnTo>
                <a:cubicBezTo>
                  <a:pt x="1859106" y="381145"/>
                  <a:pt x="2063437" y="289663"/>
                  <a:pt x="2289136" y="289663"/>
                </a:cubicBezTo>
                <a:cubicBezTo>
                  <a:pt x="2437250" y="289663"/>
                  <a:pt x="2576162" y="329061"/>
                  <a:pt x="2695964" y="397949"/>
                </a:cubicBezTo>
                <a:lnTo>
                  <a:pt x="2722727" y="416495"/>
                </a:lnTo>
                <a:lnTo>
                  <a:pt x="2766691" y="335498"/>
                </a:lnTo>
                <a:cubicBezTo>
                  <a:pt x="2903440" y="133083"/>
                  <a:pt x="3135023" y="0"/>
                  <a:pt x="3397688" y="0"/>
                </a:cubicBezTo>
                <a:close/>
              </a:path>
            </a:pathLst>
          </a:cu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36" name="任意多边形 35"/>
          <p:cNvSpPr/>
          <p:nvPr/>
        </p:nvSpPr>
        <p:spPr>
          <a:xfrm>
            <a:off x="0" y="5724525"/>
            <a:ext cx="12192000" cy="1133475"/>
          </a:xfrm>
          <a:custGeom>
            <a:avLst/>
            <a:gdLst>
              <a:gd name="connsiteX0" fmla="*/ 4324187 w 12191999"/>
              <a:gd name="connsiteY0" fmla="*/ 0 h 1133339"/>
              <a:gd name="connsiteX1" fmla="*/ 4828786 w 12191999"/>
              <a:gd name="connsiteY1" fmla="*/ 268294 h 1133339"/>
              <a:gd name="connsiteX2" fmla="*/ 4852161 w 12191999"/>
              <a:gd name="connsiteY2" fmla="*/ 311359 h 1133339"/>
              <a:gd name="connsiteX3" fmla="*/ 4874652 w 12191999"/>
              <a:gd name="connsiteY3" fmla="*/ 309092 h 1133339"/>
              <a:gd name="connsiteX4" fmla="*/ 5307165 w 12191999"/>
              <a:gd name="connsiteY4" fmla="*/ 539058 h 1133339"/>
              <a:gd name="connsiteX5" fmla="*/ 5334082 w 12191999"/>
              <a:gd name="connsiteY5" fmla="*/ 588645 h 1133339"/>
              <a:gd name="connsiteX6" fmla="*/ 5405825 w 12191999"/>
              <a:gd name="connsiteY6" fmla="*/ 549703 h 1133339"/>
              <a:gd name="connsiteX7" fmla="*/ 5608854 w 12191999"/>
              <a:gd name="connsiteY7" fmla="*/ 508714 h 1133339"/>
              <a:gd name="connsiteX8" fmla="*/ 5653102 w 12191999"/>
              <a:gd name="connsiteY8" fmla="*/ 512618 h 1133339"/>
              <a:gd name="connsiteX9" fmla="*/ 5684350 w 12191999"/>
              <a:gd name="connsiteY9" fmla="*/ 474742 h 1133339"/>
              <a:gd name="connsiteX10" fmla="*/ 6053173 w 12191999"/>
              <a:gd name="connsiteY10" fmla="*/ 321971 h 1133339"/>
              <a:gd name="connsiteX11" fmla="*/ 6256201 w 12191999"/>
              <a:gd name="connsiteY11" fmla="*/ 362960 h 1133339"/>
              <a:gd name="connsiteX12" fmla="*/ 6335091 w 12191999"/>
              <a:gd name="connsiteY12" fmla="*/ 405780 h 1133339"/>
              <a:gd name="connsiteX13" fmla="*/ 6344312 w 12191999"/>
              <a:gd name="connsiteY13" fmla="*/ 398172 h 1133339"/>
              <a:gd name="connsiteX14" fmla="*/ 6635938 w 12191999"/>
              <a:gd name="connsiteY14" fmla="*/ 309092 h 1133339"/>
              <a:gd name="connsiteX15" fmla="*/ 7004761 w 12191999"/>
              <a:gd name="connsiteY15" fmla="*/ 461863 h 1133339"/>
              <a:gd name="connsiteX16" fmla="*/ 7041595 w 12191999"/>
              <a:gd name="connsiteY16" fmla="*/ 506507 h 1133339"/>
              <a:gd name="connsiteX17" fmla="*/ 7048024 w 12191999"/>
              <a:gd name="connsiteY17" fmla="*/ 501203 h 1133339"/>
              <a:gd name="connsiteX18" fmla="*/ 7339652 w 12191999"/>
              <a:gd name="connsiteY18" fmla="*/ 412123 h 1133339"/>
              <a:gd name="connsiteX19" fmla="*/ 7820257 w 12191999"/>
              <a:gd name="connsiteY19" fmla="*/ 730689 h 1133339"/>
              <a:gd name="connsiteX20" fmla="*/ 7823882 w 12191999"/>
              <a:gd name="connsiteY20" fmla="*/ 742369 h 1133339"/>
              <a:gd name="connsiteX21" fmla="*/ 7829379 w 12191999"/>
              <a:gd name="connsiteY21" fmla="*/ 732242 h 1133339"/>
              <a:gd name="connsiteX22" fmla="*/ 8261893 w 12191999"/>
              <a:gd name="connsiteY22" fmla="*/ 502276 h 1133339"/>
              <a:gd name="connsiteX23" fmla="*/ 8441234 w 12191999"/>
              <a:gd name="connsiteY23" fmla="*/ 533926 h 1133339"/>
              <a:gd name="connsiteX24" fmla="*/ 8512634 w 12191999"/>
              <a:gd name="connsiteY24" fmla="*/ 567236 h 1133339"/>
              <a:gd name="connsiteX25" fmla="*/ 8534598 w 12191999"/>
              <a:gd name="connsiteY25" fmla="*/ 526771 h 1133339"/>
              <a:gd name="connsiteX26" fmla="*/ 8840079 w 12191999"/>
              <a:gd name="connsiteY26" fmla="*/ 364348 h 1133339"/>
              <a:gd name="connsiteX27" fmla="*/ 9145560 w 12191999"/>
              <a:gd name="connsiteY27" fmla="*/ 526771 h 1133339"/>
              <a:gd name="connsiteX28" fmla="*/ 9164773 w 12191999"/>
              <a:gd name="connsiteY28" fmla="*/ 562169 h 1133339"/>
              <a:gd name="connsiteX29" fmla="*/ 9187740 w 12191999"/>
              <a:gd name="connsiteY29" fmla="*/ 549703 h 1133339"/>
              <a:gd name="connsiteX30" fmla="*/ 9390768 w 12191999"/>
              <a:gd name="connsiteY30" fmla="*/ 508714 h 1133339"/>
              <a:gd name="connsiteX31" fmla="*/ 9836849 w 12191999"/>
              <a:gd name="connsiteY31" fmla="*/ 759843 h 1133339"/>
              <a:gd name="connsiteX32" fmla="*/ 9846695 w 12191999"/>
              <a:gd name="connsiteY32" fmla="*/ 779672 h 1133339"/>
              <a:gd name="connsiteX33" fmla="*/ 9859902 w 12191999"/>
              <a:gd name="connsiteY33" fmla="*/ 737128 h 1133339"/>
              <a:gd name="connsiteX34" fmla="*/ 10340506 w 12191999"/>
              <a:gd name="connsiteY34" fmla="*/ 418562 h 1133339"/>
              <a:gd name="connsiteX35" fmla="*/ 10543534 w 12191999"/>
              <a:gd name="connsiteY35" fmla="*/ 459551 h 1133339"/>
              <a:gd name="connsiteX36" fmla="*/ 10626367 w 12191999"/>
              <a:gd name="connsiteY36" fmla="*/ 504512 h 1133339"/>
              <a:gd name="connsiteX37" fmla="*/ 10672181 w 12191999"/>
              <a:gd name="connsiteY37" fmla="*/ 448985 h 1133339"/>
              <a:gd name="connsiteX38" fmla="*/ 11041003 w 12191999"/>
              <a:gd name="connsiteY38" fmla="*/ 296214 h 1133339"/>
              <a:gd name="connsiteX39" fmla="*/ 11332631 w 12191999"/>
              <a:gd name="connsiteY39" fmla="*/ 385294 h 1133339"/>
              <a:gd name="connsiteX40" fmla="*/ 11371408 w 12191999"/>
              <a:gd name="connsiteY40" fmla="*/ 417288 h 1133339"/>
              <a:gd name="connsiteX41" fmla="*/ 11406247 w 12191999"/>
              <a:gd name="connsiteY41" fmla="*/ 398377 h 1133339"/>
              <a:gd name="connsiteX42" fmla="*/ 11609275 w 12191999"/>
              <a:gd name="connsiteY42" fmla="*/ 357388 h 1133339"/>
              <a:gd name="connsiteX43" fmla="*/ 12089879 w 12191999"/>
              <a:gd name="connsiteY43" fmla="*/ 675954 h 1133339"/>
              <a:gd name="connsiteX44" fmla="*/ 12109865 w 12191999"/>
              <a:gd name="connsiteY44" fmla="*/ 740336 h 1133339"/>
              <a:gd name="connsiteX45" fmla="*/ 12187741 w 12191999"/>
              <a:gd name="connsiteY45" fmla="*/ 732486 h 1133339"/>
              <a:gd name="connsiteX46" fmla="*/ 12191999 w 12191999"/>
              <a:gd name="connsiteY46" fmla="*/ 732755 h 1133339"/>
              <a:gd name="connsiteX47" fmla="*/ 12191999 w 12191999"/>
              <a:gd name="connsiteY47" fmla="*/ 1133339 h 1133339"/>
              <a:gd name="connsiteX48" fmla="*/ 0 w 12191999"/>
              <a:gd name="connsiteY48" fmla="*/ 1133339 h 1133339"/>
              <a:gd name="connsiteX49" fmla="*/ 0 w 12191999"/>
              <a:gd name="connsiteY49" fmla="*/ 662259 h 1133339"/>
              <a:gd name="connsiteX50" fmla="*/ 35270 w 12191999"/>
              <a:gd name="connsiteY50" fmla="*/ 627821 h 1133339"/>
              <a:gd name="connsiteX51" fmla="*/ 367052 w 12191999"/>
              <a:gd name="connsiteY51" fmla="*/ 508714 h 1133339"/>
              <a:gd name="connsiteX52" fmla="*/ 761454 w 12191999"/>
              <a:gd name="connsiteY52" fmla="*/ 688964 h 1133339"/>
              <a:gd name="connsiteX53" fmla="*/ 765322 w 12191999"/>
              <a:gd name="connsiteY53" fmla="*/ 694269 h 1133339"/>
              <a:gd name="connsiteX54" fmla="*/ 779363 w 12191999"/>
              <a:gd name="connsiteY54" fmla="*/ 668401 h 1133339"/>
              <a:gd name="connsiteX55" fmla="*/ 1249255 w 12191999"/>
              <a:gd name="connsiteY55" fmla="*/ 418562 h 1133339"/>
              <a:gd name="connsiteX56" fmla="*/ 1469828 w 12191999"/>
              <a:gd name="connsiteY56" fmla="*/ 463094 h 1133339"/>
              <a:gd name="connsiteX57" fmla="*/ 1529039 w 12191999"/>
              <a:gd name="connsiteY57" fmla="*/ 495232 h 1133339"/>
              <a:gd name="connsiteX58" fmla="*/ 1556571 w 12191999"/>
              <a:gd name="connsiteY58" fmla="*/ 461863 h 1133339"/>
              <a:gd name="connsiteX59" fmla="*/ 1925393 w 12191999"/>
              <a:gd name="connsiteY59" fmla="*/ 309092 h 1133339"/>
              <a:gd name="connsiteX60" fmla="*/ 2128421 w 12191999"/>
              <a:gd name="connsiteY60" fmla="*/ 350081 h 1133339"/>
              <a:gd name="connsiteX61" fmla="*/ 2211864 w 12191999"/>
              <a:gd name="connsiteY61" fmla="*/ 395372 h 1133339"/>
              <a:gd name="connsiteX62" fmla="*/ 2265051 w 12191999"/>
              <a:gd name="connsiteY62" fmla="*/ 366503 h 1133339"/>
              <a:gd name="connsiteX63" fmla="*/ 2485624 w 12191999"/>
              <a:gd name="connsiteY63" fmla="*/ 321971 h 1133339"/>
              <a:gd name="connsiteX64" fmla="*/ 3007763 w 12191999"/>
              <a:gd name="connsiteY64" fmla="*/ 668067 h 1133339"/>
              <a:gd name="connsiteX65" fmla="*/ 3028976 w 12191999"/>
              <a:gd name="connsiteY65" fmla="*/ 736404 h 1133339"/>
              <a:gd name="connsiteX66" fmla="*/ 3043766 w 12191999"/>
              <a:gd name="connsiteY66" fmla="*/ 731813 h 1133339"/>
              <a:gd name="connsiteX67" fmla="*/ 3148886 w 12191999"/>
              <a:gd name="connsiteY67" fmla="*/ 721216 h 1133339"/>
              <a:gd name="connsiteX68" fmla="*/ 3166919 w 12191999"/>
              <a:gd name="connsiteY68" fmla="*/ 722353 h 1133339"/>
              <a:gd name="connsiteX69" fmla="*/ 3196314 w 12191999"/>
              <a:gd name="connsiteY69" fmla="*/ 627658 h 1133339"/>
              <a:gd name="connsiteX70" fmla="*/ 3676918 w 12191999"/>
              <a:gd name="connsiteY70" fmla="*/ 309092 h 1133339"/>
              <a:gd name="connsiteX71" fmla="*/ 3782038 w 12191999"/>
              <a:gd name="connsiteY71" fmla="*/ 319689 h 1133339"/>
              <a:gd name="connsiteX72" fmla="*/ 3790298 w 12191999"/>
              <a:gd name="connsiteY72" fmla="*/ 322253 h 1133339"/>
              <a:gd name="connsiteX73" fmla="*/ 3819586 w 12191999"/>
              <a:gd name="connsiteY73" fmla="*/ 268294 h 1133339"/>
              <a:gd name="connsiteX74" fmla="*/ 4324187 w 12191999"/>
              <a:gd name="connsiteY74" fmla="*/ 0 h 1133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2191999" h="1133339">
                <a:moveTo>
                  <a:pt x="4324187" y="0"/>
                </a:moveTo>
                <a:cubicBezTo>
                  <a:pt x="4534237" y="0"/>
                  <a:pt x="4719430" y="106424"/>
                  <a:pt x="4828786" y="268294"/>
                </a:cubicBezTo>
                <a:lnTo>
                  <a:pt x="4852161" y="311359"/>
                </a:lnTo>
                <a:lnTo>
                  <a:pt x="4874652" y="309092"/>
                </a:lnTo>
                <a:cubicBezTo>
                  <a:pt x="5054694" y="309092"/>
                  <a:pt x="5213432" y="400313"/>
                  <a:pt x="5307165" y="539058"/>
                </a:cubicBezTo>
                <a:lnTo>
                  <a:pt x="5334082" y="588645"/>
                </a:lnTo>
                <a:lnTo>
                  <a:pt x="5405825" y="549703"/>
                </a:lnTo>
                <a:cubicBezTo>
                  <a:pt x="5468228" y="523309"/>
                  <a:pt x="5536836" y="508714"/>
                  <a:pt x="5608854" y="508714"/>
                </a:cubicBezTo>
                <a:lnTo>
                  <a:pt x="5653102" y="512618"/>
                </a:lnTo>
                <a:lnTo>
                  <a:pt x="5684350" y="474742"/>
                </a:lnTo>
                <a:cubicBezTo>
                  <a:pt x="5778740" y="380352"/>
                  <a:pt x="5909139" y="321971"/>
                  <a:pt x="6053173" y="321971"/>
                </a:cubicBezTo>
                <a:cubicBezTo>
                  <a:pt x="6125190" y="321971"/>
                  <a:pt x="6193799" y="336566"/>
                  <a:pt x="6256201" y="362960"/>
                </a:cubicBezTo>
                <a:lnTo>
                  <a:pt x="6335091" y="405780"/>
                </a:lnTo>
                <a:lnTo>
                  <a:pt x="6344312" y="398172"/>
                </a:lnTo>
                <a:cubicBezTo>
                  <a:pt x="6427558" y="341931"/>
                  <a:pt x="6527914" y="309092"/>
                  <a:pt x="6635938" y="309092"/>
                </a:cubicBezTo>
                <a:cubicBezTo>
                  <a:pt x="6779972" y="309092"/>
                  <a:pt x="6910371" y="367473"/>
                  <a:pt x="7004761" y="461863"/>
                </a:cubicBezTo>
                <a:lnTo>
                  <a:pt x="7041595" y="506507"/>
                </a:lnTo>
                <a:lnTo>
                  <a:pt x="7048024" y="501203"/>
                </a:lnTo>
                <a:cubicBezTo>
                  <a:pt x="7131271" y="444962"/>
                  <a:pt x="7231627" y="412123"/>
                  <a:pt x="7339652" y="412123"/>
                </a:cubicBezTo>
                <a:cubicBezTo>
                  <a:pt x="7555703" y="412123"/>
                  <a:pt x="7741074" y="543481"/>
                  <a:pt x="7820257" y="730689"/>
                </a:cubicBezTo>
                <a:lnTo>
                  <a:pt x="7823882" y="742369"/>
                </a:lnTo>
                <a:lnTo>
                  <a:pt x="7829379" y="732242"/>
                </a:lnTo>
                <a:cubicBezTo>
                  <a:pt x="7923114" y="593497"/>
                  <a:pt x="8081851" y="502276"/>
                  <a:pt x="8261893" y="502276"/>
                </a:cubicBezTo>
                <a:cubicBezTo>
                  <a:pt x="8324908" y="502276"/>
                  <a:pt x="8385313" y="513450"/>
                  <a:pt x="8441234" y="533926"/>
                </a:cubicBezTo>
                <a:lnTo>
                  <a:pt x="8512634" y="567236"/>
                </a:lnTo>
                <a:lnTo>
                  <a:pt x="8534598" y="526771"/>
                </a:lnTo>
                <a:cubicBezTo>
                  <a:pt x="8600802" y="428776"/>
                  <a:pt x="8712916" y="364348"/>
                  <a:pt x="8840079" y="364348"/>
                </a:cubicBezTo>
                <a:cubicBezTo>
                  <a:pt x="8967241" y="364348"/>
                  <a:pt x="9079356" y="428776"/>
                  <a:pt x="9145560" y="526771"/>
                </a:cubicBezTo>
                <a:lnTo>
                  <a:pt x="9164773" y="562169"/>
                </a:lnTo>
                <a:lnTo>
                  <a:pt x="9187740" y="549703"/>
                </a:lnTo>
                <a:cubicBezTo>
                  <a:pt x="9250143" y="523309"/>
                  <a:pt x="9318751" y="508714"/>
                  <a:pt x="9390768" y="508714"/>
                </a:cubicBezTo>
                <a:cubicBezTo>
                  <a:pt x="9579813" y="508714"/>
                  <a:pt x="9745368" y="609285"/>
                  <a:pt x="9836849" y="759843"/>
                </a:cubicBezTo>
                <a:lnTo>
                  <a:pt x="9846695" y="779672"/>
                </a:lnTo>
                <a:lnTo>
                  <a:pt x="9859902" y="737128"/>
                </a:lnTo>
                <a:cubicBezTo>
                  <a:pt x="9939084" y="549920"/>
                  <a:pt x="10124455" y="418562"/>
                  <a:pt x="10340506" y="418562"/>
                </a:cubicBezTo>
                <a:cubicBezTo>
                  <a:pt x="10412523" y="418562"/>
                  <a:pt x="10481131" y="433157"/>
                  <a:pt x="10543534" y="459551"/>
                </a:cubicBezTo>
                <a:lnTo>
                  <a:pt x="10626367" y="504512"/>
                </a:lnTo>
                <a:lnTo>
                  <a:pt x="10672181" y="448985"/>
                </a:lnTo>
                <a:cubicBezTo>
                  <a:pt x="10766571" y="354595"/>
                  <a:pt x="10896969" y="296214"/>
                  <a:pt x="11041003" y="296214"/>
                </a:cubicBezTo>
                <a:cubicBezTo>
                  <a:pt x="11149029" y="296214"/>
                  <a:pt x="11249384" y="329053"/>
                  <a:pt x="11332631" y="385294"/>
                </a:cubicBezTo>
                <a:lnTo>
                  <a:pt x="11371408" y="417288"/>
                </a:lnTo>
                <a:lnTo>
                  <a:pt x="11406247" y="398377"/>
                </a:lnTo>
                <a:cubicBezTo>
                  <a:pt x="11468650" y="371983"/>
                  <a:pt x="11537258" y="357388"/>
                  <a:pt x="11609275" y="357388"/>
                </a:cubicBezTo>
                <a:cubicBezTo>
                  <a:pt x="11825326" y="357388"/>
                  <a:pt x="12010697" y="488746"/>
                  <a:pt x="12089879" y="675954"/>
                </a:cubicBezTo>
                <a:lnTo>
                  <a:pt x="12109865" y="740336"/>
                </a:lnTo>
                <a:lnTo>
                  <a:pt x="12187741" y="732486"/>
                </a:lnTo>
                <a:lnTo>
                  <a:pt x="12191999" y="732755"/>
                </a:lnTo>
                <a:lnTo>
                  <a:pt x="12191999" y="1133339"/>
                </a:lnTo>
                <a:lnTo>
                  <a:pt x="0" y="1133339"/>
                </a:lnTo>
                <a:lnTo>
                  <a:pt x="0" y="662259"/>
                </a:lnTo>
                <a:lnTo>
                  <a:pt x="35270" y="627821"/>
                </a:lnTo>
                <a:cubicBezTo>
                  <a:pt x="125433" y="553412"/>
                  <a:pt x="241023" y="508714"/>
                  <a:pt x="367052" y="508714"/>
                </a:cubicBezTo>
                <a:cubicBezTo>
                  <a:pt x="524589" y="508714"/>
                  <a:pt x="665814" y="578555"/>
                  <a:pt x="761454" y="688964"/>
                </a:cubicBezTo>
                <a:lnTo>
                  <a:pt x="765322" y="694269"/>
                </a:lnTo>
                <a:lnTo>
                  <a:pt x="779363" y="668401"/>
                </a:lnTo>
                <a:cubicBezTo>
                  <a:pt x="881198" y="517666"/>
                  <a:pt x="1053653" y="418562"/>
                  <a:pt x="1249255" y="418562"/>
                </a:cubicBezTo>
                <a:cubicBezTo>
                  <a:pt x="1327495" y="418562"/>
                  <a:pt x="1402032" y="434418"/>
                  <a:pt x="1469828" y="463094"/>
                </a:cubicBezTo>
                <a:lnTo>
                  <a:pt x="1529039" y="495232"/>
                </a:lnTo>
                <a:lnTo>
                  <a:pt x="1556571" y="461863"/>
                </a:lnTo>
                <a:cubicBezTo>
                  <a:pt x="1650961" y="367473"/>
                  <a:pt x="1781359" y="309092"/>
                  <a:pt x="1925393" y="309092"/>
                </a:cubicBezTo>
                <a:cubicBezTo>
                  <a:pt x="1997410" y="309092"/>
                  <a:pt x="2066018" y="323687"/>
                  <a:pt x="2128421" y="350081"/>
                </a:cubicBezTo>
                <a:lnTo>
                  <a:pt x="2211864" y="395372"/>
                </a:lnTo>
                <a:lnTo>
                  <a:pt x="2265051" y="366503"/>
                </a:lnTo>
                <a:cubicBezTo>
                  <a:pt x="2332847" y="337827"/>
                  <a:pt x="2407384" y="321971"/>
                  <a:pt x="2485624" y="321971"/>
                </a:cubicBezTo>
                <a:cubicBezTo>
                  <a:pt x="2720347" y="321971"/>
                  <a:pt x="2921738" y="464681"/>
                  <a:pt x="3007763" y="668067"/>
                </a:cubicBezTo>
                <a:lnTo>
                  <a:pt x="3028976" y="736404"/>
                </a:lnTo>
                <a:lnTo>
                  <a:pt x="3043766" y="731813"/>
                </a:lnTo>
                <a:cubicBezTo>
                  <a:pt x="3077721" y="724865"/>
                  <a:pt x="3112877" y="721216"/>
                  <a:pt x="3148886" y="721216"/>
                </a:cubicBezTo>
                <a:lnTo>
                  <a:pt x="3166919" y="722353"/>
                </a:lnTo>
                <a:lnTo>
                  <a:pt x="3196314" y="627658"/>
                </a:lnTo>
                <a:cubicBezTo>
                  <a:pt x="3275496" y="440450"/>
                  <a:pt x="3460867" y="309092"/>
                  <a:pt x="3676918" y="309092"/>
                </a:cubicBezTo>
                <a:cubicBezTo>
                  <a:pt x="3712927" y="309092"/>
                  <a:pt x="3748083" y="312741"/>
                  <a:pt x="3782038" y="319689"/>
                </a:cubicBezTo>
                <a:lnTo>
                  <a:pt x="3790298" y="322253"/>
                </a:lnTo>
                <a:lnTo>
                  <a:pt x="3819586" y="268294"/>
                </a:lnTo>
                <a:cubicBezTo>
                  <a:pt x="3928943" y="106424"/>
                  <a:pt x="4114136" y="0"/>
                  <a:pt x="432418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7" name="文本框 6"/>
          <p:cNvSpPr txBox="1"/>
          <p:nvPr/>
        </p:nvSpPr>
        <p:spPr>
          <a:xfrm>
            <a:off x="2039938" y="1563688"/>
            <a:ext cx="8112125" cy="17526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fontAlgn="auto"/>
            <a:r>
              <a:rPr lang="zh-CN" sz="5400" spc="1000" noProof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智慧校园电话</a:t>
            </a:r>
            <a:endParaRPr lang="zh-CN" sz="5400" spc="1000" noProof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 fontAlgn="auto"/>
            <a:r>
              <a:rPr lang="zh-CN" sz="5400" spc="1000" noProof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云平台系统</a:t>
            </a:r>
            <a:endParaRPr lang="zh-CN" sz="5400" spc="1000" noProof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1" name="任意多边形 30"/>
          <p:cNvSpPr/>
          <p:nvPr/>
        </p:nvSpPr>
        <p:spPr>
          <a:xfrm rot="900000">
            <a:off x="8691563" y="1198563"/>
            <a:ext cx="636588" cy="441325"/>
          </a:xfrm>
          <a:custGeom>
            <a:avLst/>
            <a:gdLst>
              <a:gd name="connsiteX0" fmla="*/ 811844 w 815110"/>
              <a:gd name="connsiteY0" fmla="*/ 0 h 753851"/>
              <a:gd name="connsiteX1" fmla="*/ 811221 w 815110"/>
              <a:gd name="connsiteY1" fmla="*/ 3357 h 753851"/>
              <a:gd name="connsiteX2" fmla="*/ 815110 w 815110"/>
              <a:gd name="connsiteY2" fmla="*/ 1718 h 753851"/>
              <a:gd name="connsiteX3" fmla="*/ 810512 w 815110"/>
              <a:gd name="connsiteY3" fmla="*/ 7176 h 753851"/>
              <a:gd name="connsiteX4" fmla="*/ 674407 w 815110"/>
              <a:gd name="connsiteY4" fmla="*/ 740510 h 753851"/>
              <a:gd name="connsiteX5" fmla="*/ 421276 w 815110"/>
              <a:gd name="connsiteY5" fmla="*/ 621270 h 753851"/>
              <a:gd name="connsiteX6" fmla="*/ 293771 w 815110"/>
              <a:gd name="connsiteY6" fmla="*/ 753851 h 753851"/>
              <a:gd name="connsiteX7" fmla="*/ 336279 w 815110"/>
              <a:gd name="connsiteY7" fmla="*/ 581231 h 753851"/>
              <a:gd name="connsiteX8" fmla="*/ 335005 w 815110"/>
              <a:gd name="connsiteY8" fmla="*/ 580631 h 753851"/>
              <a:gd name="connsiteX9" fmla="*/ 337035 w 815110"/>
              <a:gd name="connsiteY9" fmla="*/ 578159 h 753851"/>
              <a:gd name="connsiteX10" fmla="*/ 337278 w 815110"/>
              <a:gd name="connsiteY10" fmla="*/ 577173 h 753851"/>
              <a:gd name="connsiteX11" fmla="*/ 337691 w 815110"/>
              <a:gd name="connsiteY11" fmla="*/ 577360 h 753851"/>
              <a:gd name="connsiteX12" fmla="*/ 628627 w 815110"/>
              <a:gd name="connsiteY12" fmla="*/ 223097 h 753851"/>
              <a:gd name="connsiteX13" fmla="*/ 609342 w 815110"/>
              <a:gd name="connsiteY13" fmla="*/ 245991 h 753851"/>
              <a:gd name="connsiteX14" fmla="*/ 266398 w 815110"/>
              <a:gd name="connsiteY14" fmla="*/ 517542 h 753851"/>
              <a:gd name="connsiteX15" fmla="*/ 0 w 815110"/>
              <a:gd name="connsiteY15" fmla="*/ 345175 h 753851"/>
              <a:gd name="connsiteX16" fmla="*/ 807958 w 815110"/>
              <a:gd name="connsiteY16" fmla="*/ 4731 h 75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15110" h="753851">
                <a:moveTo>
                  <a:pt x="811844" y="0"/>
                </a:moveTo>
                <a:lnTo>
                  <a:pt x="811221" y="3357"/>
                </a:lnTo>
                <a:lnTo>
                  <a:pt x="815110" y="1718"/>
                </a:lnTo>
                <a:lnTo>
                  <a:pt x="810512" y="7176"/>
                </a:lnTo>
                <a:lnTo>
                  <a:pt x="674407" y="740510"/>
                </a:lnTo>
                <a:lnTo>
                  <a:pt x="421276" y="621270"/>
                </a:lnTo>
                <a:lnTo>
                  <a:pt x="293771" y="753851"/>
                </a:lnTo>
                <a:lnTo>
                  <a:pt x="336279" y="581231"/>
                </a:lnTo>
                <a:lnTo>
                  <a:pt x="335005" y="580631"/>
                </a:lnTo>
                <a:lnTo>
                  <a:pt x="337035" y="578159"/>
                </a:lnTo>
                <a:lnTo>
                  <a:pt x="337278" y="577173"/>
                </a:lnTo>
                <a:lnTo>
                  <a:pt x="337691" y="577360"/>
                </a:lnTo>
                <a:lnTo>
                  <a:pt x="628627" y="223097"/>
                </a:lnTo>
                <a:lnTo>
                  <a:pt x="609342" y="245991"/>
                </a:lnTo>
                <a:lnTo>
                  <a:pt x="266398" y="517542"/>
                </a:lnTo>
                <a:lnTo>
                  <a:pt x="0" y="345175"/>
                </a:lnTo>
                <a:lnTo>
                  <a:pt x="807958" y="4731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alpha val="50000"/>
                </a:schemeClr>
              </a:gs>
              <a:gs pos="0">
                <a:schemeClr val="bg1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grpSp>
        <p:nvGrpSpPr>
          <p:cNvPr id="7175" name="组合 31"/>
          <p:cNvGrpSpPr/>
          <p:nvPr/>
        </p:nvGrpSpPr>
        <p:grpSpPr>
          <a:xfrm>
            <a:off x="838200" y="3443129"/>
            <a:ext cx="10515600" cy="706755"/>
            <a:chOff x="837701" y="3075304"/>
            <a:chExt cx="10516598" cy="707391"/>
          </a:xfrm>
        </p:grpSpPr>
        <p:grpSp>
          <p:nvGrpSpPr>
            <p:cNvPr id="7176" name="组合 8"/>
            <p:cNvGrpSpPr/>
            <p:nvPr/>
          </p:nvGrpSpPr>
          <p:grpSpPr>
            <a:xfrm>
              <a:off x="837701" y="3295380"/>
              <a:ext cx="10516598" cy="267238"/>
              <a:chOff x="837701" y="3295381"/>
              <a:chExt cx="10516598" cy="267238"/>
            </a:xfrm>
          </p:grpSpPr>
          <p:sp>
            <p:nvSpPr>
              <p:cNvPr id="10" name="椭圆 9"/>
              <p:cNvSpPr/>
              <p:nvPr/>
            </p:nvSpPr>
            <p:spPr>
              <a:xfrm rot="10800000">
                <a:off x="2551641" y="3295381"/>
                <a:ext cx="267237" cy="26723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/>
                <a:endParaRPr lang="zh-CN" altLang="en-US" strike="noStrike" noProof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 rot="10800000">
                <a:off x="1913518" y="3328786"/>
                <a:ext cx="200428" cy="200428"/>
              </a:xfrm>
              <a:prstGeom prst="ellipse">
                <a:avLst/>
              </a:prstGeom>
              <a:solidFill>
                <a:schemeClr val="bg1"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/>
                <a:endParaRPr lang="zh-CN" altLang="en-US" strike="noStrike" noProof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0800000">
                <a:off x="1342205" y="3362190"/>
                <a:ext cx="133619" cy="133619"/>
              </a:xfrm>
              <a:prstGeom prst="ellipse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/>
                <a:endParaRPr lang="zh-CN" altLang="en-US" strike="noStrike" noProof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0800000">
                <a:off x="837701" y="3395595"/>
                <a:ext cx="66809" cy="66809"/>
              </a:xfrm>
              <a:prstGeom prst="ellipse">
                <a:avLst/>
              </a:prstGeom>
              <a:solidFill>
                <a:schemeClr val="bg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/>
                <a:endParaRPr lang="zh-CN" altLang="en-US" strike="noStrike" noProof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9373122" y="3295382"/>
                <a:ext cx="267237" cy="26723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/>
                <a:endParaRPr lang="zh-CN" altLang="en-US" strike="noStrike" noProof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0078054" y="3328787"/>
                <a:ext cx="200428" cy="200428"/>
              </a:xfrm>
              <a:prstGeom prst="ellipse">
                <a:avLst/>
              </a:prstGeom>
              <a:solidFill>
                <a:schemeClr val="bg1"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/>
                <a:endParaRPr lang="zh-CN" altLang="en-US" strike="noStrike" noProof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" name="椭圆 15"/>
              <p:cNvSpPr/>
              <p:nvPr/>
            </p:nvSpPr>
            <p:spPr>
              <a:xfrm>
                <a:off x="10716176" y="3362191"/>
                <a:ext cx="133619" cy="133619"/>
              </a:xfrm>
              <a:prstGeom prst="ellipse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/>
                <a:endParaRPr lang="zh-CN" altLang="en-US" strike="noStrike" noProof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11287490" y="3395595"/>
                <a:ext cx="66809" cy="66809"/>
              </a:xfrm>
              <a:prstGeom prst="ellipse">
                <a:avLst/>
              </a:prstGeom>
              <a:solidFill>
                <a:schemeClr val="bg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/>
                <a:endParaRPr lang="zh-CN" altLang="en-US" strike="noStrike" noProof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7185" name="文本框 37"/>
            <p:cNvSpPr txBox="1"/>
            <p:nvPr/>
          </p:nvSpPr>
          <p:spPr>
            <a:xfrm>
              <a:off x="3375405" y="3075304"/>
              <a:ext cx="5441196" cy="70739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>
              <a:spAutoFit/>
            </a:bodyPr>
            <a:p>
              <a:pPr algn="ctr"/>
              <a:r>
                <a:rPr lang="en-US" altLang="zh-CN" sz="4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xiaoyuan.968824.com</a:t>
              </a:r>
              <a:endParaRPr lang="en-US" altLang="zh-CN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186" name="文本框 39"/>
          <p:cNvSpPr txBox="1"/>
          <p:nvPr/>
        </p:nvSpPr>
        <p:spPr>
          <a:xfrm>
            <a:off x="4665663" y="4275138"/>
            <a:ext cx="2860675" cy="2444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algn="ctr"/>
            <a:r>
              <a:rPr lang="en-US" altLang="zh-CN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@Afutel </a:t>
            </a:r>
            <a:r>
              <a:rPr lang="en-US" altLang="zh-CN" sz="1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Communication </a:t>
            </a:r>
            <a:r>
              <a:rPr lang="en-US" altLang="zh-CN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Technology CO., Ltd</a:t>
            </a:r>
            <a:endParaRPr lang="en-US" altLang="zh-CN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187" name="文本框 7"/>
          <p:cNvSpPr txBox="1"/>
          <p:nvPr/>
        </p:nvSpPr>
        <p:spPr>
          <a:xfrm>
            <a:off x="10694988" y="176213"/>
            <a:ext cx="1382712" cy="3365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dist"/>
            <a:r>
              <a:rPr lang="zh-CN" altLang="en-US" sz="1600" b="1">
                <a:solidFill>
                  <a:schemeClr val="bg1"/>
                </a:solidFill>
                <a:latin typeface="Verdana" panose="020B0604030504040204" charset="0"/>
                <a:ea typeface="微软雅黑" panose="020B0503020204020204" pitchFamily="34" charset="-122"/>
              </a:rPr>
              <a:t>艾弗特通讯</a:t>
            </a:r>
            <a:endParaRPr lang="zh-CN" altLang="en-US" sz="1600" b="1">
              <a:solidFill>
                <a:schemeClr val="bg1"/>
              </a:solidFill>
              <a:latin typeface="Verdana" panose="020B0604030504040204" charset="0"/>
              <a:ea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3" name="文本框 42"/>
          <p:cNvSpPr txBox="1"/>
          <p:nvPr/>
        </p:nvSpPr>
        <p:spPr>
          <a:xfrm>
            <a:off x="4117975" y="282575"/>
            <a:ext cx="3956050" cy="52228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fontAlgn="auto"/>
            <a:r>
              <a:rPr lang="zh-CN" sz="2800" spc="500" noProof="1" dirty="0" smtClean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亲情校园电话机介绍</a:t>
            </a:r>
            <a:endParaRPr lang="zh-CN" sz="2800" spc="500" noProof="1" dirty="0" smtClean="0">
              <a:solidFill>
                <a:srgbClr val="92D0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2661285" y="1953260"/>
            <a:ext cx="8034020" cy="3920490"/>
            <a:chOff x="4191" y="3076"/>
            <a:chExt cx="12652" cy="6174"/>
          </a:xfrm>
        </p:grpSpPr>
        <p:pic>
          <p:nvPicPr>
            <p:cNvPr id="17413" name="图片 8" descr="C:\Users\admin\Desktop\6d.png6d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>
            <a:xfrm>
              <a:off x="4191" y="3076"/>
              <a:ext cx="4034" cy="593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7414" name="图片 3" descr="C:\Users\admin\Desktop\4.png4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2463" y="3094"/>
              <a:ext cx="4381" cy="6156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5" name="图片 4" descr="椭圆 3 副本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3155" y="4138930"/>
            <a:ext cx="1330325" cy="30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 descr="E:\工作\产品资料\PPT资料\ppt\云平台\资料参考\新建文件夹 (2)\形状 2 拷贝 6.png形状 2 拷贝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232650" y="1961515"/>
            <a:ext cx="582930" cy="33705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 descr="C:\Users\admin\Desktop\1.png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399780" y="1518920"/>
            <a:ext cx="1755775" cy="434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 descr="C:\Users\admin\Desktop\图层 10.png图层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911080" y="4631055"/>
            <a:ext cx="802005" cy="3943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E:\工作\产品资料\PPT资料\ppt\云平台\资料参考\新建文件夹 (2)\金属软管.png金属软管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786890" y="5560060"/>
            <a:ext cx="1511935" cy="160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10" descr="E:\工作\产品资料\PPT资料\ppt\云平台\资料参考\新建文件夹 (2)\ABS+PC混合材料手柄.pngABS+PC混合材料手柄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54527" y="3217228"/>
            <a:ext cx="2566035" cy="158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11" descr="E:\工作\产品资料\PPT资料\ppt\云平台\资料参考\新建文件夹 (2)\椭圆 3 副本 6 拷贝 3.png椭圆 3 副本 6 拷贝 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438015" y="2648585"/>
            <a:ext cx="2044065" cy="1644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 descr="E:\工作\产品资料\PPT资料\ppt\云平台\资料参考\新建文件夹 (2)\锌合金按键 （耐磨、耐腐蚀、抗老化性）.png锌合金按键 （耐磨、耐腐蚀、抗老化性）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492125" y="3937000"/>
            <a:ext cx="3533140" cy="3282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13" descr="椭圆 3 副本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12360" y="3311208"/>
            <a:ext cx="1350963" cy="314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 descr="E:\工作\产品资料\PPT资料\ppt\云平台\资料参考\新建文件夹 (2)\椭圆 3 副本 9.png椭圆 3 副本 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683443" y="4860290"/>
            <a:ext cx="1330960" cy="165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8"/>
          <p:cNvSpPr txBox="1"/>
          <p:nvPr/>
        </p:nvSpPr>
        <p:spPr>
          <a:xfrm>
            <a:off x="5299075" y="6249988"/>
            <a:ext cx="1595438" cy="274637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</a:rPr>
              <a:t>*AFT-BG-100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rPr>
              <a:t>结构图</a:t>
            </a: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7" name="图片 26" descr="E:\工作\产品资料\PPT资料\ppt\云平台\资料参考\新建文件夹 (2)\椭圆 3 副本 6 拷贝 2.png椭圆 3 副本 6 拷贝 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3891280" y="1966595"/>
            <a:ext cx="2123440" cy="17526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组合 1"/>
          <p:cNvGrpSpPr/>
          <p:nvPr/>
        </p:nvGrpSpPr>
        <p:grpSpPr>
          <a:xfrm>
            <a:off x="1584677" y="409857"/>
            <a:ext cx="9022649" cy="267238"/>
            <a:chOff x="2331650" y="3295381"/>
            <a:chExt cx="9022649" cy="267238"/>
          </a:xfrm>
          <a:solidFill>
            <a:srgbClr val="92D050"/>
          </a:solidFill>
        </p:grpSpPr>
        <p:sp>
          <p:nvSpPr>
            <p:cNvPr id="3" name="椭圆 2"/>
            <p:cNvSpPr/>
            <p:nvPr/>
          </p:nvSpPr>
          <p:spPr>
            <a:xfrm rot="10800000">
              <a:off x="4045590" y="3295381"/>
              <a:ext cx="267237" cy="26723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5" name="椭圆 24"/>
            <p:cNvSpPr/>
            <p:nvPr/>
          </p:nvSpPr>
          <p:spPr>
            <a:xfrm rot="10800000">
              <a:off x="3407467" y="3328786"/>
              <a:ext cx="200428" cy="2004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6" name="椭圆 25"/>
            <p:cNvSpPr/>
            <p:nvPr/>
          </p:nvSpPr>
          <p:spPr>
            <a:xfrm rot="10800000">
              <a:off x="2836154" y="3362190"/>
              <a:ext cx="133619" cy="1336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8" name="椭圆 27"/>
            <p:cNvSpPr/>
            <p:nvPr/>
          </p:nvSpPr>
          <p:spPr>
            <a:xfrm rot="10800000">
              <a:off x="2331650" y="3395595"/>
              <a:ext cx="66809" cy="6680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9" name="椭圆 28"/>
            <p:cNvSpPr/>
            <p:nvPr/>
          </p:nvSpPr>
          <p:spPr>
            <a:xfrm>
              <a:off x="9373122" y="3295382"/>
              <a:ext cx="267237" cy="26723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30" name="椭圆 29"/>
            <p:cNvSpPr/>
            <p:nvPr/>
          </p:nvSpPr>
          <p:spPr>
            <a:xfrm>
              <a:off x="10078054" y="3328787"/>
              <a:ext cx="200428" cy="2004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31" name="椭圆 30"/>
            <p:cNvSpPr/>
            <p:nvPr/>
          </p:nvSpPr>
          <p:spPr>
            <a:xfrm>
              <a:off x="10716176" y="3362191"/>
              <a:ext cx="133619" cy="1336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32" name="椭圆 31"/>
            <p:cNvSpPr/>
            <p:nvPr/>
          </p:nvSpPr>
          <p:spPr>
            <a:xfrm>
              <a:off x="11287490" y="3395595"/>
              <a:ext cx="66809" cy="6680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</p:grpSp>
      <p:sp>
        <p:nvSpPr>
          <p:cNvPr id="33" name="文本框 32"/>
          <p:cNvSpPr txBox="1"/>
          <p:nvPr userDrawn="1"/>
        </p:nvSpPr>
        <p:spPr>
          <a:xfrm>
            <a:off x="10694669" y="175894"/>
            <a:ext cx="1383666" cy="337167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 fontAlgn="auto"/>
            <a:r>
              <a:rPr lang="zh-CN" altLang="en-US" sz="1600" noProof="1">
                <a:gradFill>
                  <a:gsLst>
                    <a:gs pos="21000">
                      <a:schemeClr val="accent6">
                        <a:lumMod val="60000"/>
                        <a:lumOff val="40000"/>
                      </a:schemeClr>
                    </a:gs>
                    <a:gs pos="88000">
                      <a:schemeClr val="accent6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+mn-lt"/>
                <a:ea typeface="+mn-ea"/>
                <a:cs typeface="+mn-cs"/>
              </a:rPr>
              <a:t>艾弗特通讯</a:t>
            </a:r>
            <a:endParaRPr lang="zh-CN" altLang="en-US" sz="1600" noProof="1">
              <a:gradFill>
                <a:gsLst>
                  <a:gs pos="21000">
                    <a:schemeClr val="accent6">
                      <a:lumMod val="60000"/>
                      <a:lumOff val="40000"/>
                    </a:schemeClr>
                  </a:gs>
                  <a:gs pos="88000">
                    <a:schemeClr val="accent6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>
            <a:alphaModFix amt="12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3" name="文本框 42"/>
          <p:cNvSpPr txBox="1"/>
          <p:nvPr/>
        </p:nvSpPr>
        <p:spPr>
          <a:xfrm>
            <a:off x="4956175" y="282575"/>
            <a:ext cx="2279650" cy="52228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dist" fontAlgn="auto"/>
            <a:r>
              <a:rPr lang="zh-CN" sz="2800" spc="500" noProof="1" dirty="0" smtClean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电话机特性</a:t>
            </a:r>
            <a:endParaRPr lang="zh-CN" sz="2800" spc="500" noProof="1" dirty="0" smtClean="0">
              <a:solidFill>
                <a:srgbClr val="92D0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 descr="C:\Users\admin\Desktop\6d.png6d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301515" y="1899920"/>
            <a:ext cx="2967355" cy="4363085"/>
          </a:xfrm>
          <a:prstGeom prst="rect">
            <a:avLst/>
          </a:prstGeom>
          <a:effectLst>
            <a:outerShdw blurRad="1143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6" name="图片 5" descr="C:\Users\admin\Desktop\dddfs.pngdddf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58140" y="1407160"/>
            <a:ext cx="7443470" cy="461200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组合 1"/>
          <p:cNvGrpSpPr/>
          <p:nvPr/>
        </p:nvGrpSpPr>
        <p:grpSpPr>
          <a:xfrm>
            <a:off x="1584677" y="409857"/>
            <a:ext cx="9022649" cy="267238"/>
            <a:chOff x="2331650" y="3295381"/>
            <a:chExt cx="9022649" cy="267238"/>
          </a:xfrm>
          <a:solidFill>
            <a:srgbClr val="92D050"/>
          </a:solidFill>
        </p:grpSpPr>
        <p:sp>
          <p:nvSpPr>
            <p:cNvPr id="15" name="椭圆 14"/>
            <p:cNvSpPr/>
            <p:nvPr/>
          </p:nvSpPr>
          <p:spPr>
            <a:xfrm rot="10800000">
              <a:off x="4045590" y="3295381"/>
              <a:ext cx="267237" cy="26723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16" name="椭圆 15"/>
            <p:cNvSpPr/>
            <p:nvPr/>
          </p:nvSpPr>
          <p:spPr>
            <a:xfrm rot="10800000">
              <a:off x="3407467" y="3328786"/>
              <a:ext cx="200428" cy="2004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17" name="椭圆 16"/>
            <p:cNvSpPr/>
            <p:nvPr/>
          </p:nvSpPr>
          <p:spPr>
            <a:xfrm rot="10800000">
              <a:off x="2836154" y="3362190"/>
              <a:ext cx="133619" cy="1336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18" name="椭圆 17"/>
            <p:cNvSpPr/>
            <p:nvPr/>
          </p:nvSpPr>
          <p:spPr>
            <a:xfrm rot="10800000">
              <a:off x="2331650" y="3395595"/>
              <a:ext cx="66809" cy="6680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19" name="椭圆 18"/>
            <p:cNvSpPr/>
            <p:nvPr/>
          </p:nvSpPr>
          <p:spPr>
            <a:xfrm>
              <a:off x="9373122" y="3295382"/>
              <a:ext cx="267237" cy="26723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0" name="椭圆 19"/>
            <p:cNvSpPr/>
            <p:nvPr/>
          </p:nvSpPr>
          <p:spPr>
            <a:xfrm>
              <a:off x="10078054" y="3328787"/>
              <a:ext cx="200428" cy="2004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1" name="椭圆 20"/>
            <p:cNvSpPr/>
            <p:nvPr/>
          </p:nvSpPr>
          <p:spPr>
            <a:xfrm>
              <a:off x="10716176" y="3362191"/>
              <a:ext cx="133619" cy="1336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2" name="椭圆 21"/>
            <p:cNvSpPr/>
            <p:nvPr/>
          </p:nvSpPr>
          <p:spPr>
            <a:xfrm>
              <a:off x="11287490" y="3395595"/>
              <a:ext cx="66809" cy="6680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</p:grpSp>
      <p:sp>
        <p:nvSpPr>
          <p:cNvPr id="23" name="文本框 22"/>
          <p:cNvSpPr txBox="1"/>
          <p:nvPr userDrawn="1"/>
        </p:nvSpPr>
        <p:spPr>
          <a:xfrm>
            <a:off x="10694669" y="175894"/>
            <a:ext cx="1383666" cy="337167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 fontAlgn="auto"/>
            <a:r>
              <a:rPr lang="zh-CN" altLang="en-US" sz="1600" noProof="1">
                <a:gradFill>
                  <a:gsLst>
                    <a:gs pos="21000">
                      <a:schemeClr val="accent6">
                        <a:lumMod val="60000"/>
                        <a:lumOff val="40000"/>
                      </a:schemeClr>
                    </a:gs>
                    <a:gs pos="88000">
                      <a:schemeClr val="accent6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+mn-lt"/>
                <a:ea typeface="+mn-ea"/>
                <a:cs typeface="+mn-cs"/>
              </a:rPr>
              <a:t>艾弗特通讯</a:t>
            </a:r>
            <a:endParaRPr lang="zh-CN" altLang="en-US" sz="1600" noProof="1">
              <a:gradFill>
                <a:gsLst>
                  <a:gs pos="21000">
                    <a:schemeClr val="accent6">
                      <a:lumMod val="60000"/>
                      <a:lumOff val="40000"/>
                    </a:schemeClr>
                  </a:gs>
                  <a:gs pos="88000">
                    <a:schemeClr val="accent6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>
            <a:alphaModFix amt="2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3" name="文本框 42"/>
          <p:cNvSpPr txBox="1"/>
          <p:nvPr/>
        </p:nvSpPr>
        <p:spPr>
          <a:xfrm>
            <a:off x="4537075" y="282575"/>
            <a:ext cx="3117850" cy="52228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fontAlgn="auto"/>
            <a:r>
              <a:rPr lang="zh-CN" sz="2800" spc="500" noProof="1" dirty="0" smtClean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电话机操作说明</a:t>
            </a:r>
            <a:endParaRPr lang="zh-CN" sz="2800" spc="500" noProof="1" dirty="0" smtClean="0">
              <a:solidFill>
                <a:srgbClr val="92D0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03238" y="941388"/>
            <a:ext cx="8123237" cy="563086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50000"/>
              </a:lnSpc>
            </a:pPr>
            <a:r>
              <a:rPr lang="zh-CN" altLang="zh-CN" sz="16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● </a:t>
            </a:r>
            <a:r>
              <a:rPr lang="zh-CN" altLang="zh-CN" sz="16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话机接线操作</a:t>
            </a:r>
            <a:r>
              <a:rPr lang="zh-CN" altLang="zh-CN" sz="16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：</a:t>
            </a:r>
            <a:endParaRPr lang="zh-CN" altLang="zh-CN" sz="16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   先将手机卡插入电话机内主板上，然后再插上电源即可使用。</a:t>
            </a:r>
            <a:r>
              <a:rPr lang="zh-CN" altLang="zh-CN" sz="1600" u="sng">
                <a:latin typeface="微软雅黑" panose="020B0503020204020204" pitchFamily="34" charset="-122"/>
                <a:ea typeface="微软雅黑" panose="020B0503020204020204" pitchFamily="34" charset="-122"/>
              </a:rPr>
              <a:t>(注意：先插卡后插电）</a:t>
            </a:r>
            <a:endParaRPr lang="zh-CN" altLang="zh-CN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zh-CN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● </a:t>
            </a:r>
            <a:r>
              <a:rPr lang="zh-CN" altLang="zh-CN" sz="1600" b="1">
                <a:latin typeface="微软雅黑" panose="020B0503020204020204" pitchFamily="34" charset="-122"/>
                <a:ea typeface="微软雅黑" panose="020B0503020204020204" pitchFamily="34" charset="-122"/>
              </a:rPr>
              <a:t>话机手机卡使用操作</a:t>
            </a:r>
            <a:r>
              <a:rPr lang="zh-CN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zh-CN" altLang="zh-CN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600" b="1">
                <a:latin typeface="微软雅黑" panose="020B0503020204020204" pitchFamily="34" charset="-122"/>
                <a:ea typeface="微软雅黑" panose="020B0503020204020204" pitchFamily="34" charset="-122"/>
              </a:rPr>
              <a:t>装卡操作</a:t>
            </a:r>
            <a:r>
              <a:rPr lang="zh-CN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zh-CN" altLang="zh-CN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   在断电状态下插入手机卡。卡槽是按压式的，卡装进去之后按一下手机卡会卡进卡槽，</a:t>
            </a:r>
            <a:endParaRPr lang="zh-CN" altLang="zh-CN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   然后通电等待开机。</a:t>
            </a:r>
            <a:endParaRPr lang="zh-CN" altLang="zh-CN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600" b="1">
                <a:latin typeface="微软雅黑" panose="020B0503020204020204" pitchFamily="34" charset="-122"/>
                <a:ea typeface="微软雅黑" panose="020B0503020204020204" pitchFamily="34" charset="-122"/>
              </a:rPr>
              <a:t>取卡操作</a:t>
            </a:r>
            <a:r>
              <a:rPr lang="zh-CN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zh-CN" altLang="zh-CN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   卡装好的状态下按一下手机卡，卡会自动弹出。注意不要直接拔手机卡，会造成卡槽</a:t>
            </a:r>
            <a:endParaRPr lang="zh-CN" altLang="zh-CN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   里面弹簧脱落，导致第二次使用读不到卡。</a:t>
            </a:r>
            <a:endParaRPr lang="zh-CN" altLang="zh-CN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zh-CN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● </a:t>
            </a:r>
            <a:r>
              <a:rPr lang="zh-CN" altLang="zh-CN" sz="1600" b="1">
                <a:latin typeface="微软雅黑" panose="020B0503020204020204" pitchFamily="34" charset="-122"/>
                <a:ea typeface="微软雅黑" panose="020B0503020204020204" pitchFamily="34" charset="-122"/>
              </a:rPr>
              <a:t>内存卡使用操作</a:t>
            </a:r>
            <a:r>
              <a:rPr lang="zh-CN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：跟手机卡操作一致。</a:t>
            </a:r>
            <a:endParaRPr lang="zh-CN" altLang="zh-CN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zh-CN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● </a:t>
            </a:r>
            <a:r>
              <a:rPr lang="zh-CN" altLang="zh-CN" sz="1600" b="1">
                <a:latin typeface="微软雅黑" panose="020B0503020204020204" pitchFamily="34" charset="-122"/>
                <a:ea typeface="微软雅黑" panose="020B0503020204020204" pitchFamily="34" charset="-122"/>
              </a:rPr>
              <a:t>话机使用说明</a:t>
            </a:r>
            <a:r>
              <a:rPr lang="zh-CN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：提起话筒后刷卡，输入需要拨打的号码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根据提示选择需要拨打的亲情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  号码</a:t>
            </a:r>
            <a:r>
              <a:rPr lang="zh-CN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，按OK键拨出。</a:t>
            </a:r>
            <a:endParaRPr lang="zh-CN" altLang="zh-CN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510" name="文本框 5"/>
          <p:cNvSpPr txBox="1"/>
          <p:nvPr/>
        </p:nvSpPr>
        <p:spPr>
          <a:xfrm>
            <a:off x="9667875" y="2125663"/>
            <a:ext cx="1558925" cy="39846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en-US" altLang="zh-CN" sz="1000">
                <a:latin typeface="字体管家黑体" panose="02000500000000000000" charset="-128"/>
                <a:ea typeface="字体管家黑体" panose="02000500000000000000" charset="-128"/>
              </a:rPr>
              <a:t>*</a:t>
            </a:r>
            <a:r>
              <a:rPr lang="zh-CN" altLang="en-US" sz="1000">
                <a:latin typeface="字体管家黑体" panose="02000500000000000000" charset="-128"/>
                <a:ea typeface="字体管家黑体" panose="02000500000000000000" charset="-128"/>
              </a:rPr>
              <a:t>装卡操作</a:t>
            </a:r>
            <a:r>
              <a:rPr lang="en-US" altLang="zh-CN" sz="1000">
                <a:latin typeface="字体管家黑体" panose="02000500000000000000" charset="-128"/>
                <a:ea typeface="字体管家黑体" panose="02000500000000000000" charset="-128"/>
              </a:rPr>
              <a:t>GIF</a:t>
            </a:r>
            <a:r>
              <a:rPr lang="zh-CN" altLang="en-US" sz="1000">
                <a:latin typeface="字体管家黑体" panose="02000500000000000000" charset="-128"/>
                <a:ea typeface="字体管家黑体" panose="02000500000000000000" charset="-128"/>
              </a:rPr>
              <a:t>示意图</a:t>
            </a:r>
            <a:endParaRPr lang="zh-CN" altLang="en-US" sz="1000">
              <a:latin typeface="字体管家黑体" panose="02000500000000000000" charset="-128"/>
              <a:ea typeface="字体管家黑体" panose="02000500000000000000" charset="-128"/>
            </a:endParaRPr>
          </a:p>
          <a:p>
            <a:pPr algn="ctr"/>
            <a:r>
              <a:rPr lang="zh-CN" altLang="en-US" sz="1000">
                <a:latin typeface="字体管家黑体" panose="02000500000000000000" charset="-128"/>
                <a:ea typeface="字体管家黑体" panose="02000500000000000000" charset="-128"/>
              </a:rPr>
              <a:t>（需点击播放</a:t>
            </a:r>
            <a:r>
              <a:rPr lang="en-US" altLang="zh-CN" sz="1000">
                <a:latin typeface="字体管家黑体" panose="02000500000000000000" charset="-128"/>
                <a:ea typeface="字体管家黑体" panose="02000500000000000000" charset="-128"/>
              </a:rPr>
              <a:t>ppt</a:t>
            </a:r>
            <a:r>
              <a:rPr lang="zh-CN" altLang="en-US" sz="1000">
                <a:latin typeface="字体管家黑体" panose="02000500000000000000" charset="-128"/>
                <a:ea typeface="宋体" panose="02010600030101010101" pitchFamily="2" charset="-122"/>
              </a:rPr>
              <a:t>才会动）</a:t>
            </a:r>
            <a:endParaRPr lang="zh-CN" altLang="en-US" sz="1000">
              <a:latin typeface="字体管家黑体" panose="02000500000000000000" charset="-128"/>
              <a:ea typeface="宋体" panose="02010600030101010101" pitchFamily="2" charset="-122"/>
            </a:endParaRPr>
          </a:p>
        </p:txBody>
      </p:sp>
      <p:pic>
        <p:nvPicPr>
          <p:cNvPr id="7" name="图片 6" descr="E:\工作\产品资料\PPT资料\视频介绍（采用）\1_1.gif1_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178607" y="2652712"/>
            <a:ext cx="2498090" cy="227139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12000"/>
              </a:prstClr>
            </a:outerShdw>
            <a:reflection blurRad="6350" stA="50000" endA="300" endPos="55000" dir="5400000" sy="-100000" algn="bl" rotWithShape="0"/>
          </a:effectLst>
        </p:spPr>
      </p:pic>
      <p:grpSp>
        <p:nvGrpSpPr>
          <p:cNvPr id="2" name="组合 1"/>
          <p:cNvGrpSpPr/>
          <p:nvPr/>
        </p:nvGrpSpPr>
        <p:grpSpPr>
          <a:xfrm>
            <a:off x="1584677" y="409857"/>
            <a:ext cx="9022649" cy="267238"/>
            <a:chOff x="2331650" y="3295381"/>
            <a:chExt cx="9022649" cy="267238"/>
          </a:xfrm>
          <a:solidFill>
            <a:srgbClr val="92D050"/>
          </a:solidFill>
        </p:grpSpPr>
        <p:sp>
          <p:nvSpPr>
            <p:cNvPr id="15" name="椭圆 14"/>
            <p:cNvSpPr/>
            <p:nvPr/>
          </p:nvSpPr>
          <p:spPr>
            <a:xfrm rot="10800000">
              <a:off x="4045590" y="3295381"/>
              <a:ext cx="267237" cy="26723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16" name="椭圆 15"/>
            <p:cNvSpPr/>
            <p:nvPr/>
          </p:nvSpPr>
          <p:spPr>
            <a:xfrm rot="10800000">
              <a:off x="3407467" y="3328786"/>
              <a:ext cx="200428" cy="2004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17" name="椭圆 16"/>
            <p:cNvSpPr/>
            <p:nvPr/>
          </p:nvSpPr>
          <p:spPr>
            <a:xfrm rot="10800000">
              <a:off x="2836154" y="3362190"/>
              <a:ext cx="133619" cy="1336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18" name="椭圆 17"/>
            <p:cNvSpPr/>
            <p:nvPr/>
          </p:nvSpPr>
          <p:spPr>
            <a:xfrm rot="10800000">
              <a:off x="2331650" y="3395595"/>
              <a:ext cx="66809" cy="6680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19" name="椭圆 18"/>
            <p:cNvSpPr/>
            <p:nvPr/>
          </p:nvSpPr>
          <p:spPr>
            <a:xfrm>
              <a:off x="9373122" y="3295382"/>
              <a:ext cx="267237" cy="26723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0" name="椭圆 19"/>
            <p:cNvSpPr/>
            <p:nvPr/>
          </p:nvSpPr>
          <p:spPr>
            <a:xfrm>
              <a:off x="10078054" y="3328787"/>
              <a:ext cx="200428" cy="2004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1" name="椭圆 20"/>
            <p:cNvSpPr/>
            <p:nvPr/>
          </p:nvSpPr>
          <p:spPr>
            <a:xfrm>
              <a:off x="10716176" y="3362191"/>
              <a:ext cx="133619" cy="1336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2" name="椭圆 21"/>
            <p:cNvSpPr/>
            <p:nvPr/>
          </p:nvSpPr>
          <p:spPr>
            <a:xfrm>
              <a:off x="11287490" y="3395595"/>
              <a:ext cx="66809" cy="6680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</p:grpSp>
      <p:sp>
        <p:nvSpPr>
          <p:cNvPr id="23" name="文本框 22"/>
          <p:cNvSpPr txBox="1"/>
          <p:nvPr userDrawn="1"/>
        </p:nvSpPr>
        <p:spPr>
          <a:xfrm>
            <a:off x="10694669" y="175894"/>
            <a:ext cx="1383666" cy="337167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 fontAlgn="auto"/>
            <a:r>
              <a:rPr lang="zh-CN" altLang="en-US" sz="1600" noProof="1">
                <a:gradFill>
                  <a:gsLst>
                    <a:gs pos="21000">
                      <a:schemeClr val="accent6">
                        <a:lumMod val="60000"/>
                        <a:lumOff val="40000"/>
                      </a:schemeClr>
                    </a:gs>
                    <a:gs pos="88000">
                      <a:schemeClr val="accent6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+mn-lt"/>
                <a:ea typeface="+mn-ea"/>
                <a:cs typeface="+mn-cs"/>
              </a:rPr>
              <a:t>艾弗特通讯</a:t>
            </a:r>
            <a:endParaRPr lang="zh-CN" altLang="en-US" sz="1600" noProof="1">
              <a:gradFill>
                <a:gsLst>
                  <a:gs pos="21000">
                    <a:schemeClr val="accent6">
                      <a:lumMod val="60000"/>
                      <a:lumOff val="40000"/>
                    </a:schemeClr>
                  </a:gs>
                  <a:gs pos="88000">
                    <a:schemeClr val="accent6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图片 9" descr="C:\Users\admin\Desktop\ffff;p.pngffff;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7752065" y="1500893"/>
            <a:ext cx="3488690" cy="5130800"/>
          </a:xfrm>
          <a:prstGeom prst="rect">
            <a:avLst/>
          </a:prstGeom>
          <a:noFill/>
          <a:ln w="9525">
            <a:noFill/>
          </a:ln>
          <a:effectLst/>
        </p:spPr>
      </p:pic>
      <p:sp>
        <p:nvSpPr>
          <p:cNvPr id="43" name="文本框 42"/>
          <p:cNvSpPr txBox="1"/>
          <p:nvPr/>
        </p:nvSpPr>
        <p:spPr>
          <a:xfrm>
            <a:off x="4537075" y="282575"/>
            <a:ext cx="3117850" cy="52228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fontAlgn="auto"/>
            <a:r>
              <a:rPr lang="zh-CN" sz="2800" spc="500" noProof="1" dirty="0" smtClean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电话机功能操作</a:t>
            </a:r>
            <a:endParaRPr lang="zh-CN" altLang="zh-CN" sz="2800" spc="500" noProof="1" dirty="0" smtClean="0">
              <a:solidFill>
                <a:srgbClr val="92D0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31825" y="1266825"/>
            <a:ext cx="11082655" cy="47999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b="1">
                <a:latin typeface="Verdana" panose="020B0604030504040204" charset="0"/>
                <a:ea typeface="微软雅黑" panose="020B0503020204020204" pitchFamily="34" charset="-122"/>
              </a:rPr>
              <a:t>话机可操作选项：</a:t>
            </a:r>
            <a:endParaRPr lang="zh-CN" altLang="en-US">
              <a:latin typeface="Verdana" panose="020B0604030504040204" charset="0"/>
              <a:ea typeface="微软雅黑" panose="020B0503020204020204" pitchFamily="34" charset="-122"/>
            </a:endParaRPr>
          </a:p>
          <a:p>
            <a:endParaRPr lang="zh-CN" altLang="en-US">
              <a:latin typeface="Verdana" panose="020B0604030504040204" charset="0"/>
              <a:ea typeface="微软雅黑" panose="020B0503020204020204" pitchFamily="34" charset="-122"/>
            </a:endParaRPr>
          </a:p>
          <a:p>
            <a:r>
              <a:rPr lang="zh-CN" altLang="en-US">
                <a:latin typeface="Verdana" panose="020B0604030504040204" charset="0"/>
                <a:ea typeface="微软雅黑" panose="020B0503020204020204" pitchFamily="34" charset="-122"/>
              </a:rPr>
              <a:t>▶ </a:t>
            </a:r>
            <a:r>
              <a:rPr lang="zh-CN" altLang="en-US" b="1">
                <a:latin typeface="Verdana" panose="020B0604030504040204" charset="0"/>
                <a:ea typeface="微软雅黑" panose="020B0503020204020204" pitchFamily="34" charset="-122"/>
              </a:rPr>
              <a:t>恢复出厂值</a:t>
            </a:r>
            <a:r>
              <a:rPr lang="zh-CN" altLang="en-US">
                <a:latin typeface="Verdana" panose="020B0604030504040204" charset="0"/>
                <a:ea typeface="微软雅黑" panose="020B0503020204020204" pitchFamily="34" charset="-122"/>
              </a:rPr>
              <a:t> </a:t>
            </a:r>
            <a:endParaRPr lang="zh-CN" altLang="en-US">
              <a:latin typeface="Verdana" panose="020B0604030504040204" charset="0"/>
              <a:ea typeface="微软雅黑" panose="020B0503020204020204" pitchFamily="34" charset="-122"/>
            </a:endParaRPr>
          </a:p>
          <a:p>
            <a:r>
              <a:rPr lang="zh-CN" altLang="en-US">
                <a:latin typeface="Verdana" panose="020B0604030504040204" charset="0"/>
                <a:ea typeface="微软雅黑" panose="020B0503020204020204" pitchFamily="34" charset="-122"/>
              </a:rPr>
              <a:t>    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除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话机类型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外的数据恢复到出厂值。</a:t>
            </a:r>
            <a:endParaRPr lang="zh-CN" altLang="en-US">
              <a:latin typeface="Verdana" panose="020B0604030504040204" charset="0"/>
              <a:ea typeface="微软雅黑" panose="020B0503020204020204" pitchFamily="34" charset="-122"/>
            </a:endParaRPr>
          </a:p>
          <a:p>
            <a:endParaRPr lang="zh-CN" altLang="en-US">
              <a:latin typeface="Verdana" panose="020B0604030504040204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r>
              <a:rPr lang="zh-CN" altLang="en-US">
                <a:latin typeface="Verdana" panose="020B0604030504040204" charset="0"/>
                <a:ea typeface="微软雅黑" panose="020B0503020204020204" pitchFamily="34" charset="-122"/>
                <a:sym typeface="微软雅黑" panose="020B0503020204020204" pitchFamily="34" charset="-122"/>
              </a:rPr>
              <a:t>▶ </a:t>
            </a:r>
            <a:r>
              <a:rPr lang="zh-CN" altLang="en-US" b="1">
                <a:latin typeface="Verdana" panose="020B0604030504040204" charset="0"/>
                <a:ea typeface="微软雅黑" panose="020B0503020204020204" pitchFamily="34" charset="-122"/>
                <a:sym typeface="微软雅黑" panose="020B0503020204020204" pitchFamily="34" charset="-122"/>
              </a:rPr>
              <a:t>进入菜单</a:t>
            </a:r>
            <a:endParaRPr lang="zh-CN" altLang="en-US">
              <a:latin typeface="Verdana" panose="020B0604030504040204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r>
              <a:rPr lang="zh-CN" altLang="en-US">
                <a:latin typeface="Verdana" panose="020B0604030504040204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   进入菜单设置。可以设置音量调节、显示设置、紧急电话、禁用时间、禁拨号码、最大通话时长、</a:t>
            </a:r>
            <a:endParaRPr lang="zh-CN" altLang="en-US">
              <a:latin typeface="Verdana" panose="020B0604030504040204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r>
              <a:rPr lang="zh-CN" altLang="en-US">
                <a:latin typeface="Verdana" panose="020B0604030504040204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   网络参数设置、锁网与锁卡、密码设置。</a:t>
            </a:r>
            <a:endParaRPr lang="zh-CN" altLang="en-US">
              <a:latin typeface="Verdana" panose="020B0604030504040204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endParaRPr lang="zh-CN" altLang="en-US">
              <a:latin typeface="Verdana" panose="020B0604030504040204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r>
              <a:rPr lang="zh-CN" altLang="en-US">
                <a:latin typeface="Verdana" panose="020B0604030504040204" charset="0"/>
                <a:ea typeface="微软雅黑" panose="020B0503020204020204" pitchFamily="34" charset="-122"/>
                <a:sym typeface="微软雅黑" panose="020B0503020204020204" pitchFamily="34" charset="-122"/>
              </a:rPr>
              <a:t>▶ </a:t>
            </a:r>
            <a:r>
              <a:rPr lang="zh-CN" altLang="en-US" b="1">
                <a:latin typeface="Verdana" panose="020B0604030504040204" charset="0"/>
                <a:ea typeface="微软雅黑" panose="020B0503020204020204" pitchFamily="34" charset="-122"/>
                <a:sym typeface="微软雅黑" panose="020B0503020204020204" pitchFamily="34" charset="-122"/>
              </a:rPr>
              <a:t>查询版本号</a:t>
            </a:r>
            <a:endParaRPr lang="zh-CN" altLang="en-US">
              <a:latin typeface="Verdana" panose="020B0604030504040204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r>
              <a:rPr lang="zh-CN" altLang="en-US">
                <a:latin typeface="Verdana" panose="020B0604030504040204" charset="0"/>
                <a:ea typeface="微软雅黑" panose="020B0503020204020204" pitchFamily="34" charset="-122"/>
              </a:rPr>
              <a:t>    查看当前版本号。</a:t>
            </a:r>
            <a:endParaRPr lang="zh-CN" altLang="en-US">
              <a:latin typeface="Verdana" panose="020B0604030504040204" charset="0"/>
              <a:ea typeface="微软雅黑" panose="020B0503020204020204" pitchFamily="34" charset="-122"/>
            </a:endParaRPr>
          </a:p>
          <a:p>
            <a:endParaRPr lang="zh-CN" altLang="en-US">
              <a:latin typeface="Verdana" panose="020B0604030504040204" charset="0"/>
              <a:ea typeface="微软雅黑" panose="020B0503020204020204" pitchFamily="34" charset="-122"/>
            </a:endParaRPr>
          </a:p>
          <a:p>
            <a:r>
              <a:rPr lang="zh-CN" altLang="en-US">
                <a:latin typeface="Verdana" panose="020B0604030504040204" charset="0"/>
                <a:ea typeface="微软雅黑" panose="020B0503020204020204" pitchFamily="34" charset="-122"/>
                <a:sym typeface="微软雅黑" panose="020B0503020204020204" pitchFamily="34" charset="-122"/>
              </a:rPr>
              <a:t>▶ </a:t>
            </a:r>
            <a:r>
              <a:rPr lang="zh-CN" altLang="en-US" b="1">
                <a:latin typeface="Verdana" panose="020B0604030504040204" charset="0"/>
                <a:ea typeface="微软雅黑" panose="020B0503020204020204" pitchFamily="34" charset="-122"/>
                <a:sym typeface="微软雅黑" panose="020B0503020204020204" pitchFamily="34" charset="-122"/>
              </a:rPr>
              <a:t>查询</a:t>
            </a:r>
            <a:r>
              <a:rPr lang="en-US" altLang="zh-CN" b="1">
                <a:latin typeface="Verdana" panose="020B0604030504040204" charset="0"/>
                <a:ea typeface="微软雅黑" panose="020B0503020204020204" pitchFamily="34" charset="-122"/>
                <a:sym typeface="微软雅黑" panose="020B0503020204020204" pitchFamily="34" charset="-122"/>
              </a:rPr>
              <a:t>IMEI</a:t>
            </a:r>
            <a:r>
              <a:rPr lang="zh-CN" altLang="en-US" b="1">
                <a:latin typeface="Verdana" panose="020B0604030504040204" charset="0"/>
                <a:ea typeface="微软雅黑" panose="020B0503020204020204" pitchFamily="34" charset="-122"/>
                <a:sym typeface="微软雅黑" panose="020B0503020204020204" pitchFamily="34" charset="-122"/>
              </a:rPr>
              <a:t>号、</a:t>
            </a:r>
            <a:r>
              <a:rPr lang="en-US" altLang="zh-CN" b="1">
                <a:latin typeface="Verdana" panose="020B0604030504040204" charset="0"/>
                <a:ea typeface="微软雅黑" panose="020B0503020204020204" pitchFamily="34" charset="-122"/>
                <a:sym typeface="微软雅黑" panose="020B0503020204020204" pitchFamily="34" charset="-122"/>
              </a:rPr>
              <a:t>SIM</a:t>
            </a:r>
            <a:r>
              <a:rPr lang="zh-CN" altLang="en-US" b="1">
                <a:latin typeface="Verdana" panose="020B0604030504040204" charset="0"/>
                <a:ea typeface="微软雅黑" panose="020B0503020204020204" pitchFamily="34" charset="-122"/>
                <a:sym typeface="微软雅黑" panose="020B0503020204020204" pitchFamily="34" charset="-122"/>
              </a:rPr>
              <a:t>卡</a:t>
            </a:r>
            <a:r>
              <a:rPr lang="en-US" altLang="zh-CN" b="1">
                <a:latin typeface="Verdana" panose="020B0604030504040204" charset="0"/>
                <a:ea typeface="微软雅黑" panose="020B0503020204020204" pitchFamily="34" charset="-122"/>
                <a:sym typeface="微软雅黑" panose="020B0503020204020204" pitchFamily="34" charset="-122"/>
              </a:rPr>
              <a:t>ID</a:t>
            </a:r>
            <a:r>
              <a:rPr lang="zh-CN" altLang="en-US" b="1">
                <a:latin typeface="Verdana" panose="020B0604030504040204" charset="0"/>
                <a:ea typeface="微软雅黑" panose="020B0503020204020204" pitchFamily="34" charset="-122"/>
                <a:sym typeface="微软雅黑" panose="020B0503020204020204" pitchFamily="34" charset="-122"/>
              </a:rPr>
              <a:t>号</a:t>
            </a:r>
            <a:endParaRPr lang="zh-CN" altLang="en-US" b="1">
              <a:latin typeface="Verdana" panose="020B0604030504040204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r>
              <a:rPr lang="zh-CN" altLang="en-US" b="1">
                <a:latin typeface="Verdana" panose="020B0604030504040204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   </a:t>
            </a:r>
            <a:r>
              <a:rPr lang="zh-CN" altLang="en-US">
                <a:latin typeface="Verdana" panose="020B0604030504040204" charset="0"/>
                <a:ea typeface="微软雅黑" panose="020B0503020204020204" pitchFamily="34" charset="-122"/>
                <a:sym typeface="微软雅黑" panose="020B0503020204020204" pitchFamily="34" charset="-122"/>
              </a:rPr>
              <a:t>查看</a:t>
            </a:r>
            <a:r>
              <a:rPr lang="en-US" altLang="zh-CN">
                <a:latin typeface="Verdana" panose="020B0604030504040204" charset="0"/>
                <a:ea typeface="微软雅黑" panose="020B0503020204020204" pitchFamily="34" charset="-122"/>
                <a:sym typeface="微软雅黑" panose="020B0503020204020204" pitchFamily="34" charset="-122"/>
              </a:rPr>
              <a:t>IMEI</a:t>
            </a:r>
            <a:r>
              <a:rPr lang="zh-CN" altLang="en-US">
                <a:latin typeface="Verdana" panose="020B0604030504040204" charset="0"/>
                <a:ea typeface="微软雅黑" panose="020B0503020204020204" pitchFamily="34" charset="-122"/>
                <a:sym typeface="微软雅黑" panose="020B0503020204020204" pitchFamily="34" charset="-122"/>
              </a:rPr>
              <a:t>号、</a:t>
            </a:r>
            <a:r>
              <a:rPr lang="en-US" altLang="zh-CN">
                <a:latin typeface="Verdana" panose="020B0604030504040204" charset="0"/>
                <a:ea typeface="微软雅黑" panose="020B0503020204020204" pitchFamily="34" charset="-122"/>
                <a:sym typeface="微软雅黑" panose="020B0503020204020204" pitchFamily="34" charset="-122"/>
              </a:rPr>
              <a:t>SIM</a:t>
            </a:r>
            <a:r>
              <a:rPr lang="zh-CN" altLang="en-US">
                <a:latin typeface="Verdana" panose="020B0604030504040204" charset="0"/>
                <a:ea typeface="微软雅黑" panose="020B0503020204020204" pitchFamily="34" charset="-122"/>
                <a:sym typeface="微软雅黑" panose="020B0503020204020204" pitchFamily="34" charset="-122"/>
              </a:rPr>
              <a:t>卡</a:t>
            </a:r>
            <a:r>
              <a:rPr lang="en-US" altLang="zh-CN">
                <a:latin typeface="Verdana" panose="020B0604030504040204" charset="0"/>
                <a:ea typeface="微软雅黑" panose="020B0503020204020204" pitchFamily="34" charset="-122"/>
                <a:sym typeface="微软雅黑" panose="020B0503020204020204" pitchFamily="34" charset="-122"/>
              </a:rPr>
              <a:t>ID</a:t>
            </a:r>
            <a:r>
              <a:rPr lang="zh-CN" altLang="en-US">
                <a:latin typeface="Verdana" panose="020B0604030504040204" charset="0"/>
                <a:ea typeface="微软雅黑" panose="020B0503020204020204" pitchFamily="34" charset="-122"/>
                <a:sym typeface="微软雅黑" panose="020B0503020204020204" pitchFamily="34" charset="-122"/>
              </a:rPr>
              <a:t>号。</a:t>
            </a:r>
            <a:endParaRPr lang="zh-CN" altLang="en-US">
              <a:latin typeface="Verdana" panose="020B0604030504040204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endParaRPr lang="zh-CN" altLang="en-US">
              <a:latin typeface="Verdana" panose="020B0604030504040204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r>
              <a:rPr lang="zh-CN" altLang="en-US">
                <a:latin typeface="Verdana" panose="020B0604030504040204" charset="0"/>
                <a:ea typeface="微软雅黑" panose="020B0503020204020204" pitchFamily="34" charset="-122"/>
                <a:sym typeface="微软雅黑" panose="020B0503020204020204" pitchFamily="34" charset="-122"/>
              </a:rPr>
              <a:t>▶ </a:t>
            </a:r>
            <a:r>
              <a:rPr lang="zh-CN" altLang="en-US" b="1">
                <a:latin typeface="Verdana" panose="020B0604030504040204" charset="0"/>
                <a:ea typeface="微软雅黑" panose="020B0503020204020204" pitchFamily="34" charset="-122"/>
                <a:sym typeface="微软雅黑" panose="020B0503020204020204" pitchFamily="34" charset="-122"/>
              </a:rPr>
              <a:t>设置域名</a:t>
            </a:r>
            <a:endParaRPr lang="zh-CN" altLang="en-US">
              <a:latin typeface="Verdana" panose="020B0604030504040204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r>
              <a:rPr lang="zh-CN" altLang="en-US">
                <a:latin typeface="Verdana" panose="020B0604030504040204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   对接客户一卡通系统。</a:t>
            </a:r>
            <a:endParaRPr lang="en-US" altLang="zh-CN">
              <a:latin typeface="Verdana" panose="020B0604030504040204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584677" y="409857"/>
            <a:ext cx="9022649" cy="267238"/>
            <a:chOff x="2331650" y="3295381"/>
            <a:chExt cx="9022649" cy="267238"/>
          </a:xfrm>
          <a:solidFill>
            <a:srgbClr val="92D050"/>
          </a:solidFill>
        </p:grpSpPr>
        <p:sp>
          <p:nvSpPr>
            <p:cNvPr id="15" name="椭圆 14"/>
            <p:cNvSpPr/>
            <p:nvPr/>
          </p:nvSpPr>
          <p:spPr>
            <a:xfrm rot="10800000">
              <a:off x="4045590" y="3295381"/>
              <a:ext cx="267237" cy="26723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16" name="椭圆 15"/>
            <p:cNvSpPr/>
            <p:nvPr/>
          </p:nvSpPr>
          <p:spPr>
            <a:xfrm rot="10800000">
              <a:off x="3407467" y="3328786"/>
              <a:ext cx="200428" cy="2004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17" name="椭圆 16"/>
            <p:cNvSpPr/>
            <p:nvPr/>
          </p:nvSpPr>
          <p:spPr>
            <a:xfrm rot="10800000">
              <a:off x="2836154" y="3362190"/>
              <a:ext cx="133619" cy="1336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18" name="椭圆 17"/>
            <p:cNvSpPr/>
            <p:nvPr/>
          </p:nvSpPr>
          <p:spPr>
            <a:xfrm rot="10800000">
              <a:off x="2331650" y="3395595"/>
              <a:ext cx="66809" cy="6680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19" name="椭圆 18"/>
            <p:cNvSpPr/>
            <p:nvPr/>
          </p:nvSpPr>
          <p:spPr>
            <a:xfrm>
              <a:off x="9373122" y="3295382"/>
              <a:ext cx="267237" cy="26723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0" name="椭圆 19"/>
            <p:cNvSpPr/>
            <p:nvPr/>
          </p:nvSpPr>
          <p:spPr>
            <a:xfrm>
              <a:off x="10078054" y="3328787"/>
              <a:ext cx="200428" cy="2004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1" name="椭圆 20"/>
            <p:cNvSpPr/>
            <p:nvPr/>
          </p:nvSpPr>
          <p:spPr>
            <a:xfrm>
              <a:off x="10716176" y="3362191"/>
              <a:ext cx="133619" cy="1336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2" name="椭圆 21"/>
            <p:cNvSpPr/>
            <p:nvPr/>
          </p:nvSpPr>
          <p:spPr>
            <a:xfrm>
              <a:off x="11287490" y="3395595"/>
              <a:ext cx="66809" cy="6680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</p:grpSp>
      <p:sp>
        <p:nvSpPr>
          <p:cNvPr id="23" name="文本框 22"/>
          <p:cNvSpPr txBox="1"/>
          <p:nvPr userDrawn="1"/>
        </p:nvSpPr>
        <p:spPr>
          <a:xfrm>
            <a:off x="10694669" y="175894"/>
            <a:ext cx="1383666" cy="337167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 fontAlgn="auto"/>
            <a:r>
              <a:rPr lang="zh-CN" altLang="en-US" sz="1600" noProof="1">
                <a:gradFill>
                  <a:gsLst>
                    <a:gs pos="21000">
                      <a:schemeClr val="accent6">
                        <a:lumMod val="60000"/>
                        <a:lumOff val="40000"/>
                      </a:schemeClr>
                    </a:gs>
                    <a:gs pos="88000">
                      <a:schemeClr val="accent6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+mn-lt"/>
                <a:ea typeface="+mn-ea"/>
                <a:cs typeface="+mn-cs"/>
              </a:rPr>
              <a:t>艾弗特通讯</a:t>
            </a:r>
            <a:endParaRPr lang="zh-CN" altLang="en-US" sz="1600" noProof="1">
              <a:gradFill>
                <a:gsLst>
                  <a:gs pos="21000">
                    <a:schemeClr val="accent6">
                      <a:lumMod val="60000"/>
                      <a:lumOff val="40000"/>
                    </a:schemeClr>
                  </a:gs>
                  <a:gs pos="88000">
                    <a:schemeClr val="accent6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3" name="文本框 42"/>
          <p:cNvSpPr txBox="1"/>
          <p:nvPr/>
        </p:nvSpPr>
        <p:spPr>
          <a:xfrm>
            <a:off x="4117975" y="282575"/>
            <a:ext cx="3956050" cy="52228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fontAlgn="auto"/>
            <a:r>
              <a:rPr lang="zh-CN" sz="2800" spc="500" noProof="1" dirty="0" smtClean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亲情校园电话机参数</a:t>
            </a:r>
            <a:endParaRPr lang="zh-CN" sz="2800" spc="500" noProof="1" dirty="0" smtClean="0">
              <a:solidFill>
                <a:srgbClr val="92D0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39775" y="1362075"/>
            <a:ext cx="10115550" cy="46615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50000"/>
              </a:lnSpc>
            </a:pPr>
            <a:r>
              <a:rPr lang="zh-CN" altLang="en-US">
                <a:latin typeface="Verdana" panose="020B0604030504040204" charset="0"/>
                <a:ea typeface="微软雅黑" panose="020B0503020204020204" pitchFamily="34" charset="-122"/>
              </a:rPr>
              <a:t>1、执行标准：YD/T1626-2007《固定无线电话机技术要求和测试方法》</a:t>
            </a:r>
            <a:endParaRPr lang="zh-CN" altLang="en-US">
              <a:latin typeface="Verdana" panose="020B0604030504040204" charset="0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Verdana" panose="020B0604030504040204" charset="0"/>
                <a:ea typeface="微软雅黑" panose="020B0503020204020204" pitchFamily="34" charset="-122"/>
              </a:rPr>
              <a:t>2、外形尺寸：</a:t>
            </a:r>
            <a:r>
              <a:rPr lang="en-US" altLang="zh-CN">
                <a:latin typeface="Verdana" panose="020B0604030504040204" charset="0"/>
                <a:ea typeface="微软雅黑" panose="020B0503020204020204" pitchFamily="34" charset="-122"/>
              </a:rPr>
              <a:t>301</a:t>
            </a:r>
            <a:r>
              <a:rPr lang="zh-CN" altLang="en-US">
                <a:latin typeface="Verdana" panose="020B0604030504040204" charset="0"/>
                <a:ea typeface="微软雅黑" panose="020B0503020204020204" pitchFamily="34" charset="-122"/>
              </a:rPr>
              <a:t>mm×</a:t>
            </a:r>
            <a:r>
              <a:rPr lang="en-US" altLang="zh-CN">
                <a:latin typeface="Verdana" panose="020B0604030504040204" charset="0"/>
                <a:ea typeface="微软雅黑" panose="020B0503020204020204" pitchFamily="34" charset="-122"/>
              </a:rPr>
              <a:t>215</a:t>
            </a:r>
            <a:r>
              <a:rPr lang="zh-CN" altLang="en-US">
                <a:latin typeface="Verdana" panose="020B0604030504040204" charset="0"/>
                <a:ea typeface="微软雅黑" panose="020B0503020204020204" pitchFamily="34" charset="-122"/>
              </a:rPr>
              <a:t>mm×</a:t>
            </a:r>
            <a:r>
              <a:rPr lang="en-US" altLang="zh-CN">
                <a:latin typeface="Verdana" panose="020B0604030504040204" charset="0"/>
                <a:ea typeface="微软雅黑" panose="020B0503020204020204" pitchFamily="34" charset="-122"/>
              </a:rPr>
              <a:t>85</a:t>
            </a:r>
            <a:r>
              <a:rPr lang="zh-CN" altLang="en-US">
                <a:latin typeface="Verdana" panose="020B0604030504040204" charset="0"/>
                <a:ea typeface="微软雅黑" panose="020B0503020204020204" pitchFamily="34" charset="-122"/>
              </a:rPr>
              <a:t>mm(长×宽×高)</a:t>
            </a:r>
            <a:endParaRPr lang="zh-CN" altLang="en-US">
              <a:latin typeface="Verdana" panose="020B0604030504040204" charset="0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Verdana" panose="020B0604030504040204" charset="0"/>
                <a:ea typeface="微软雅黑" panose="020B0503020204020204" pitchFamily="34" charset="-122"/>
              </a:rPr>
              <a:t>3、净    重：</a:t>
            </a:r>
            <a:r>
              <a:rPr lang="en-US" altLang="zh-CN">
                <a:latin typeface="Verdana" panose="020B0604030504040204" charset="0"/>
                <a:ea typeface="微软雅黑" panose="020B0503020204020204" pitchFamily="34" charset="-122"/>
              </a:rPr>
              <a:t>3.2</a:t>
            </a:r>
            <a:r>
              <a:rPr lang="zh-CN" altLang="en-US">
                <a:latin typeface="Verdana" panose="020B0604030504040204" charset="0"/>
                <a:ea typeface="微软雅黑" panose="020B0503020204020204" pitchFamily="34" charset="-122"/>
              </a:rPr>
              <a:t> kg</a:t>
            </a:r>
            <a:endParaRPr lang="zh-CN" altLang="en-US">
              <a:latin typeface="Verdana" panose="020B0604030504040204" charset="0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Verdana" panose="020B0604030504040204" charset="0"/>
                <a:ea typeface="微软雅黑" panose="020B0503020204020204" pitchFamily="34" charset="-122"/>
              </a:rPr>
              <a:t>4、供电方式：220V±20%/50Hz交流电</a:t>
            </a:r>
            <a:endParaRPr lang="zh-CN" altLang="en-US">
              <a:latin typeface="Verdana" panose="020B0604030504040204" charset="0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Verdana" panose="020B0604030504040204" charset="0"/>
                <a:ea typeface="微软雅黑" panose="020B0503020204020204" pitchFamily="34" charset="-122"/>
              </a:rPr>
              <a:t>5、工作温度：-15℃～+55℃</a:t>
            </a:r>
            <a:endParaRPr lang="zh-CN" altLang="en-US">
              <a:latin typeface="Verdana" panose="020B0604030504040204" charset="0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Verdana" panose="020B0604030504040204" charset="0"/>
                <a:ea typeface="微软雅黑" panose="020B0503020204020204" pitchFamily="34" charset="-122"/>
              </a:rPr>
              <a:t>6、相对湿度：10%～95%</a:t>
            </a:r>
            <a:endParaRPr lang="zh-CN" altLang="en-US">
              <a:latin typeface="Verdana" panose="020B0604030504040204" charset="0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Verdana" panose="020B0604030504040204" charset="0"/>
                <a:ea typeface="微软雅黑" panose="020B0503020204020204" pitchFamily="34" charset="-122"/>
              </a:rPr>
              <a:t>7、大气压力：86～106kPa</a:t>
            </a:r>
            <a:endParaRPr lang="zh-CN" altLang="en-US">
              <a:latin typeface="Verdana" panose="020B0604030504040204" charset="0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Verdana" panose="020B0604030504040204" charset="0"/>
                <a:ea typeface="微软雅黑" panose="020B0503020204020204" pitchFamily="34" charset="-122"/>
              </a:rPr>
              <a:t>8、环境噪音：≤60dB</a:t>
            </a:r>
            <a:endParaRPr lang="zh-CN" altLang="en-US">
              <a:latin typeface="Verdana" panose="020B0604030504040204" charset="0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Verdana" panose="020B0604030504040204" charset="0"/>
                <a:ea typeface="微软雅黑" panose="020B0503020204020204" pitchFamily="34" charset="-122"/>
              </a:rPr>
              <a:t>9、平均无故障工作时间：&gt;10000小时</a:t>
            </a:r>
            <a:endParaRPr lang="zh-CN" altLang="en-US">
              <a:latin typeface="Verdana" panose="020B0604030504040204" charset="0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Verdana" panose="020B0604030504040204" charset="0"/>
                <a:ea typeface="微软雅黑" panose="020B0503020204020204" pitchFamily="34" charset="-122"/>
              </a:rPr>
              <a:t>10、手柄线绳抗拉强度：&gt;150 kg</a:t>
            </a:r>
            <a:endParaRPr lang="zh-CN" altLang="en-US">
              <a:latin typeface="Verdana" panose="020B0604030504040204" charset="0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Verdana" panose="020B0604030504040204" charset="0"/>
                <a:ea typeface="微软雅黑" panose="020B0503020204020204" pitchFamily="34" charset="-122"/>
              </a:rPr>
              <a:t>11、显示屏：128×64点阵带背光显示，抗撞击力不少于4,000N</a:t>
            </a:r>
            <a:endParaRPr lang="zh-CN" altLang="en-US">
              <a:latin typeface="Verdana" panose="020B0604030504040204" charset="0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584677" y="409857"/>
            <a:ext cx="9022649" cy="267238"/>
            <a:chOff x="2331650" y="3295381"/>
            <a:chExt cx="9022649" cy="267238"/>
          </a:xfrm>
          <a:solidFill>
            <a:srgbClr val="92D050"/>
          </a:solidFill>
        </p:grpSpPr>
        <p:sp>
          <p:nvSpPr>
            <p:cNvPr id="14" name="椭圆 13"/>
            <p:cNvSpPr/>
            <p:nvPr/>
          </p:nvSpPr>
          <p:spPr>
            <a:xfrm rot="10800000">
              <a:off x="4045590" y="3295381"/>
              <a:ext cx="267237" cy="26723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15" name="椭圆 14"/>
            <p:cNvSpPr/>
            <p:nvPr/>
          </p:nvSpPr>
          <p:spPr>
            <a:xfrm rot="10800000">
              <a:off x="3407467" y="3328786"/>
              <a:ext cx="200428" cy="2004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16" name="椭圆 15"/>
            <p:cNvSpPr/>
            <p:nvPr/>
          </p:nvSpPr>
          <p:spPr>
            <a:xfrm rot="10800000">
              <a:off x="2836154" y="3362190"/>
              <a:ext cx="133619" cy="1336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17" name="椭圆 16"/>
            <p:cNvSpPr/>
            <p:nvPr/>
          </p:nvSpPr>
          <p:spPr>
            <a:xfrm rot="10800000">
              <a:off x="2331650" y="3395595"/>
              <a:ext cx="66809" cy="6680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18" name="椭圆 17"/>
            <p:cNvSpPr/>
            <p:nvPr/>
          </p:nvSpPr>
          <p:spPr>
            <a:xfrm>
              <a:off x="9373122" y="3295382"/>
              <a:ext cx="267237" cy="26723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19" name="椭圆 18"/>
            <p:cNvSpPr/>
            <p:nvPr/>
          </p:nvSpPr>
          <p:spPr>
            <a:xfrm>
              <a:off x="10078054" y="3328787"/>
              <a:ext cx="200428" cy="2004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0" name="椭圆 19"/>
            <p:cNvSpPr/>
            <p:nvPr/>
          </p:nvSpPr>
          <p:spPr>
            <a:xfrm>
              <a:off x="10716176" y="3362191"/>
              <a:ext cx="133619" cy="1336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1" name="椭圆 20"/>
            <p:cNvSpPr/>
            <p:nvPr/>
          </p:nvSpPr>
          <p:spPr>
            <a:xfrm>
              <a:off x="11287490" y="3395595"/>
              <a:ext cx="66809" cy="6680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</p:grpSp>
      <p:sp>
        <p:nvSpPr>
          <p:cNvPr id="22" name="文本框 21"/>
          <p:cNvSpPr txBox="1"/>
          <p:nvPr userDrawn="1"/>
        </p:nvSpPr>
        <p:spPr>
          <a:xfrm>
            <a:off x="10694669" y="175894"/>
            <a:ext cx="1383666" cy="337167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 fontAlgn="auto"/>
            <a:r>
              <a:rPr lang="zh-CN" altLang="en-US" sz="1600" noProof="1">
                <a:gradFill>
                  <a:gsLst>
                    <a:gs pos="21000">
                      <a:schemeClr val="accent6">
                        <a:lumMod val="60000"/>
                        <a:lumOff val="40000"/>
                      </a:schemeClr>
                    </a:gs>
                    <a:gs pos="88000">
                      <a:schemeClr val="accent6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+mn-lt"/>
                <a:ea typeface="+mn-ea"/>
                <a:cs typeface="+mn-cs"/>
              </a:rPr>
              <a:t>艾弗特通讯</a:t>
            </a:r>
            <a:endParaRPr lang="zh-CN" altLang="en-US" sz="1600" noProof="1">
              <a:gradFill>
                <a:gsLst>
                  <a:gs pos="21000">
                    <a:schemeClr val="accent6">
                      <a:lumMod val="60000"/>
                      <a:lumOff val="40000"/>
                    </a:schemeClr>
                  </a:gs>
                  <a:gs pos="88000">
                    <a:schemeClr val="accent6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3" name="文本框 42"/>
          <p:cNvSpPr txBox="1"/>
          <p:nvPr/>
        </p:nvSpPr>
        <p:spPr>
          <a:xfrm>
            <a:off x="3698875" y="282575"/>
            <a:ext cx="4794250" cy="52228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fontAlgn="auto"/>
            <a:r>
              <a:rPr lang="zh-CN" altLang="en-US" sz="2800" spc="500" noProof="1" dirty="0" smtClean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校园电话机显示界面介绍</a:t>
            </a:r>
            <a:endParaRPr lang="zh-CN" altLang="en-US" sz="2800" spc="500" noProof="1" dirty="0" smtClean="0">
              <a:solidFill>
                <a:srgbClr val="92D0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415290" y="1433195"/>
            <a:ext cx="11363325" cy="2068195"/>
            <a:chOff x="654" y="2257"/>
            <a:chExt cx="17895" cy="3257"/>
          </a:xfrm>
        </p:grpSpPr>
        <p:pic>
          <p:nvPicPr>
            <p:cNvPr id="45" name="图片 44" descr="C:\Users\admin\Desktop\图片3.png图片3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>
            <a:xfrm>
              <a:off x="654" y="2257"/>
              <a:ext cx="4274" cy="3257"/>
            </a:xfrm>
            <a:custGeom>
              <a:avLst/>
              <a:gdLst>
                <a:gd name="connsiteX0" fmla="*/ 0 w 2101914"/>
                <a:gd name="connsiteY0" fmla="*/ 0 h 3066130"/>
                <a:gd name="connsiteX1" fmla="*/ 2101914 w 2101914"/>
                <a:gd name="connsiteY1" fmla="*/ 0 h 3066130"/>
                <a:gd name="connsiteX2" fmla="*/ 2101914 w 2101914"/>
                <a:gd name="connsiteY2" fmla="*/ 3066130 h 3066130"/>
                <a:gd name="connsiteX3" fmla="*/ 0 w 2101914"/>
                <a:gd name="connsiteY3" fmla="*/ 3066130 h 3066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1914" h="3066130">
                  <a:moveTo>
                    <a:pt x="0" y="0"/>
                  </a:moveTo>
                  <a:lnTo>
                    <a:pt x="2101914" y="0"/>
                  </a:lnTo>
                  <a:lnTo>
                    <a:pt x="2101914" y="3066130"/>
                  </a:lnTo>
                  <a:lnTo>
                    <a:pt x="0" y="3066130"/>
                  </a:lnTo>
                  <a:close/>
                </a:path>
              </a:pathLst>
            </a:custGeom>
            <a:noFill/>
            <a:ln w="19050">
              <a:noFill/>
            </a:ln>
          </p:spPr>
        </p:pic>
        <p:pic>
          <p:nvPicPr>
            <p:cNvPr id="4" name="图片 3" descr="C:\Users\admin\Desktop\图片4.png图片4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5205" y="2276"/>
              <a:ext cx="4272" cy="3219"/>
            </a:xfrm>
            <a:custGeom>
              <a:avLst/>
              <a:gdLst>
                <a:gd name="connsiteX0" fmla="*/ 0 w 2101914"/>
                <a:gd name="connsiteY0" fmla="*/ 0 h 3066130"/>
                <a:gd name="connsiteX1" fmla="*/ 2101914 w 2101914"/>
                <a:gd name="connsiteY1" fmla="*/ 0 h 3066130"/>
                <a:gd name="connsiteX2" fmla="*/ 2101914 w 2101914"/>
                <a:gd name="connsiteY2" fmla="*/ 3066130 h 3066130"/>
                <a:gd name="connsiteX3" fmla="*/ 0 w 2101914"/>
                <a:gd name="connsiteY3" fmla="*/ 3066130 h 3066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1914" h="3066130">
                  <a:moveTo>
                    <a:pt x="0" y="0"/>
                  </a:moveTo>
                  <a:lnTo>
                    <a:pt x="2101914" y="0"/>
                  </a:lnTo>
                  <a:lnTo>
                    <a:pt x="2101914" y="3066130"/>
                  </a:lnTo>
                  <a:lnTo>
                    <a:pt x="0" y="3066130"/>
                  </a:lnTo>
                  <a:close/>
                </a:path>
              </a:pathLst>
            </a:custGeom>
            <a:noFill/>
            <a:ln w="19050">
              <a:noFill/>
            </a:ln>
          </p:spPr>
        </p:pic>
        <p:pic>
          <p:nvPicPr>
            <p:cNvPr id="5" name="图片 4" descr="C:\Users\admin\Desktop\图片5.png图片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9753" y="2257"/>
              <a:ext cx="4273" cy="3257"/>
            </a:xfrm>
            <a:custGeom>
              <a:avLst/>
              <a:gdLst>
                <a:gd name="connsiteX0" fmla="*/ 0 w 2101914"/>
                <a:gd name="connsiteY0" fmla="*/ 0 h 3066130"/>
                <a:gd name="connsiteX1" fmla="*/ 2101914 w 2101914"/>
                <a:gd name="connsiteY1" fmla="*/ 0 h 3066130"/>
                <a:gd name="connsiteX2" fmla="*/ 2101914 w 2101914"/>
                <a:gd name="connsiteY2" fmla="*/ 3066130 h 3066130"/>
                <a:gd name="connsiteX3" fmla="*/ 0 w 2101914"/>
                <a:gd name="connsiteY3" fmla="*/ 3066130 h 3066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1914" h="3066130">
                  <a:moveTo>
                    <a:pt x="0" y="0"/>
                  </a:moveTo>
                  <a:lnTo>
                    <a:pt x="2101914" y="0"/>
                  </a:lnTo>
                  <a:lnTo>
                    <a:pt x="2101914" y="3066130"/>
                  </a:lnTo>
                  <a:lnTo>
                    <a:pt x="0" y="3066130"/>
                  </a:lnTo>
                  <a:close/>
                </a:path>
              </a:pathLst>
            </a:custGeom>
            <a:noFill/>
            <a:ln w="19050">
              <a:noFill/>
            </a:ln>
          </p:spPr>
        </p:pic>
        <p:pic>
          <p:nvPicPr>
            <p:cNvPr id="6" name="图片 5" descr="C:\Users\ASUS\Desktop\云平台截图\图层 6.png图层 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4327" y="2276"/>
              <a:ext cx="4222" cy="3218"/>
            </a:xfrm>
            <a:custGeom>
              <a:avLst/>
              <a:gdLst>
                <a:gd name="connsiteX0" fmla="*/ 0 w 2101914"/>
                <a:gd name="connsiteY0" fmla="*/ 0 h 3066130"/>
                <a:gd name="connsiteX1" fmla="*/ 2101914 w 2101914"/>
                <a:gd name="connsiteY1" fmla="*/ 0 h 3066130"/>
                <a:gd name="connsiteX2" fmla="*/ 2101914 w 2101914"/>
                <a:gd name="connsiteY2" fmla="*/ 3066130 h 3066130"/>
                <a:gd name="connsiteX3" fmla="*/ 0 w 2101914"/>
                <a:gd name="connsiteY3" fmla="*/ 3066130 h 3066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1914" h="3066130">
                  <a:moveTo>
                    <a:pt x="0" y="0"/>
                  </a:moveTo>
                  <a:lnTo>
                    <a:pt x="2101914" y="0"/>
                  </a:lnTo>
                  <a:lnTo>
                    <a:pt x="2101914" y="3066130"/>
                  </a:lnTo>
                  <a:lnTo>
                    <a:pt x="0" y="3066130"/>
                  </a:lnTo>
                  <a:close/>
                </a:path>
              </a:pathLst>
            </a:custGeom>
            <a:noFill/>
            <a:ln w="19050">
              <a:noFill/>
            </a:ln>
          </p:spPr>
        </p:pic>
      </p:grpSp>
      <p:grpSp>
        <p:nvGrpSpPr>
          <p:cNvPr id="9" name="组合 8"/>
          <p:cNvGrpSpPr/>
          <p:nvPr/>
        </p:nvGrpSpPr>
        <p:grpSpPr>
          <a:xfrm>
            <a:off x="1401763" y="3505200"/>
            <a:ext cx="9477375" cy="260350"/>
            <a:chOff x="2207" y="5519"/>
            <a:chExt cx="14925" cy="410"/>
          </a:xfrm>
        </p:grpSpPr>
        <p:sp>
          <p:nvSpPr>
            <p:cNvPr id="27653" name="文本框 1"/>
            <p:cNvSpPr txBox="1"/>
            <p:nvPr/>
          </p:nvSpPr>
          <p:spPr>
            <a:xfrm>
              <a:off x="2207" y="5519"/>
              <a:ext cx="1168" cy="41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r>
                <a:rPr lang="zh-CN" altLang="en-US" sz="1100">
                  <a:latin typeface="字体管家黑体" panose="02000500000000000000" charset="-128"/>
                  <a:ea typeface="字体管家黑体" panose="02000500000000000000" charset="-128"/>
                </a:rPr>
                <a:t>开机界面</a:t>
              </a:r>
              <a:endParaRPr lang="zh-CN" altLang="en-US" sz="1100">
                <a:latin typeface="字体管家黑体" panose="02000500000000000000" charset="-128"/>
                <a:ea typeface="字体管家黑体" panose="02000500000000000000" charset="-128"/>
              </a:endParaRPr>
            </a:p>
          </p:txBody>
        </p:sp>
        <p:sp>
          <p:nvSpPr>
            <p:cNvPr id="27654" name="文本框 10"/>
            <p:cNvSpPr txBox="1"/>
            <p:nvPr/>
          </p:nvSpPr>
          <p:spPr>
            <a:xfrm>
              <a:off x="6756" y="5519"/>
              <a:ext cx="1168" cy="41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r>
                <a:rPr lang="zh-CN" altLang="en-US" sz="1100">
                  <a:latin typeface="字体管家黑体" panose="02000500000000000000" charset="-128"/>
                  <a:ea typeface="字体管家黑体" panose="02000500000000000000" charset="-128"/>
                </a:rPr>
                <a:t>读卡界面</a:t>
              </a:r>
              <a:endParaRPr lang="zh-CN" altLang="en-US" sz="1100">
                <a:latin typeface="字体管家黑体" panose="02000500000000000000" charset="-128"/>
                <a:ea typeface="字体管家黑体" panose="02000500000000000000" charset="-128"/>
              </a:endParaRPr>
            </a:p>
          </p:txBody>
        </p:sp>
        <p:sp>
          <p:nvSpPr>
            <p:cNvPr id="27655" name="文本框 11"/>
            <p:cNvSpPr txBox="1"/>
            <p:nvPr/>
          </p:nvSpPr>
          <p:spPr>
            <a:xfrm>
              <a:off x="11195" y="5519"/>
              <a:ext cx="1388" cy="41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r>
                <a:rPr lang="zh-CN" altLang="en-US" sz="1100">
                  <a:latin typeface="字体管家黑体" panose="02000500000000000000" charset="-128"/>
                  <a:ea typeface="字体管家黑体" panose="02000500000000000000" charset="-128"/>
                </a:rPr>
                <a:t>摘机后界面</a:t>
              </a:r>
              <a:endParaRPr lang="zh-CN" altLang="en-US" sz="1100">
                <a:latin typeface="字体管家黑体" panose="02000500000000000000" charset="-128"/>
                <a:ea typeface="字体管家黑体" panose="02000500000000000000" charset="-128"/>
              </a:endParaRPr>
            </a:p>
          </p:txBody>
        </p:sp>
        <p:sp>
          <p:nvSpPr>
            <p:cNvPr id="27656" name="文本框 12"/>
            <p:cNvSpPr txBox="1"/>
            <p:nvPr/>
          </p:nvSpPr>
          <p:spPr>
            <a:xfrm>
              <a:off x="15744" y="5519"/>
              <a:ext cx="1388" cy="41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r>
                <a:rPr lang="zh-CN" altLang="en-US" sz="1100">
                  <a:latin typeface="字体管家黑体" panose="02000500000000000000" charset="-128"/>
                  <a:ea typeface="字体管家黑体" panose="02000500000000000000" charset="-128"/>
                </a:rPr>
                <a:t>拨号中界面</a:t>
              </a:r>
              <a:endParaRPr lang="zh-CN" altLang="en-US" sz="1100">
                <a:latin typeface="字体管家黑体" panose="02000500000000000000" charset="-128"/>
                <a:ea typeface="字体管家黑体" panose="02000500000000000000" charset="-128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15925" y="4010660"/>
            <a:ext cx="11379200" cy="2080876"/>
            <a:chOff x="655" y="6316"/>
            <a:chExt cx="17920" cy="3277"/>
          </a:xfrm>
        </p:grpSpPr>
        <p:pic>
          <p:nvPicPr>
            <p:cNvPr id="15" name="图片 14" descr="C:\Users\ASUS\Desktop\云平台截图\图层 7.png图层 7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655" y="6316"/>
              <a:ext cx="4273" cy="3258"/>
            </a:xfrm>
            <a:custGeom>
              <a:avLst/>
              <a:gdLst>
                <a:gd name="connsiteX0" fmla="*/ 0 w 2101914"/>
                <a:gd name="connsiteY0" fmla="*/ 0 h 3066130"/>
                <a:gd name="connsiteX1" fmla="*/ 2101914 w 2101914"/>
                <a:gd name="connsiteY1" fmla="*/ 0 h 3066130"/>
                <a:gd name="connsiteX2" fmla="*/ 2101914 w 2101914"/>
                <a:gd name="connsiteY2" fmla="*/ 3066130 h 3066130"/>
                <a:gd name="connsiteX3" fmla="*/ 0 w 2101914"/>
                <a:gd name="connsiteY3" fmla="*/ 3066130 h 3066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1914" h="3066130">
                  <a:moveTo>
                    <a:pt x="0" y="0"/>
                  </a:moveTo>
                  <a:lnTo>
                    <a:pt x="2101914" y="0"/>
                  </a:lnTo>
                  <a:lnTo>
                    <a:pt x="2101914" y="3066130"/>
                  </a:lnTo>
                  <a:lnTo>
                    <a:pt x="0" y="3066130"/>
                  </a:lnTo>
                  <a:close/>
                </a:path>
              </a:pathLst>
            </a:custGeom>
            <a:noFill/>
            <a:ln w="19050">
              <a:noFill/>
            </a:ln>
          </p:spPr>
        </p:pic>
        <p:pic>
          <p:nvPicPr>
            <p:cNvPr id="17" name="图片 16" descr="C:\Users\ASUS\Desktop\云平台截图\图层 8.png图层 8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5204" y="6335"/>
              <a:ext cx="4273" cy="3258"/>
            </a:xfrm>
            <a:custGeom>
              <a:avLst/>
              <a:gdLst>
                <a:gd name="connsiteX0" fmla="*/ 0 w 2101914"/>
                <a:gd name="connsiteY0" fmla="*/ 0 h 3066130"/>
                <a:gd name="connsiteX1" fmla="*/ 2101914 w 2101914"/>
                <a:gd name="connsiteY1" fmla="*/ 0 h 3066130"/>
                <a:gd name="connsiteX2" fmla="*/ 2101914 w 2101914"/>
                <a:gd name="connsiteY2" fmla="*/ 3066130 h 3066130"/>
                <a:gd name="connsiteX3" fmla="*/ 0 w 2101914"/>
                <a:gd name="connsiteY3" fmla="*/ 3066130 h 3066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1914" h="3066130">
                  <a:moveTo>
                    <a:pt x="0" y="0"/>
                  </a:moveTo>
                  <a:lnTo>
                    <a:pt x="2101914" y="0"/>
                  </a:lnTo>
                  <a:lnTo>
                    <a:pt x="2101914" y="3066130"/>
                  </a:lnTo>
                  <a:lnTo>
                    <a:pt x="0" y="3066130"/>
                  </a:lnTo>
                  <a:close/>
                </a:path>
              </a:pathLst>
            </a:custGeom>
            <a:noFill/>
            <a:ln w="19050">
              <a:noFill/>
            </a:ln>
          </p:spPr>
        </p:pic>
        <p:pic>
          <p:nvPicPr>
            <p:cNvPr id="18" name="图片 17" descr="C:\Users\admin\Desktop\图片1.png图片1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9778" y="6351"/>
              <a:ext cx="4222" cy="3226"/>
            </a:xfrm>
            <a:custGeom>
              <a:avLst/>
              <a:gdLst>
                <a:gd name="connsiteX0" fmla="*/ 0 w 2101914"/>
                <a:gd name="connsiteY0" fmla="*/ 0 h 3066130"/>
                <a:gd name="connsiteX1" fmla="*/ 2101914 w 2101914"/>
                <a:gd name="connsiteY1" fmla="*/ 0 h 3066130"/>
                <a:gd name="connsiteX2" fmla="*/ 2101914 w 2101914"/>
                <a:gd name="connsiteY2" fmla="*/ 3066130 h 3066130"/>
                <a:gd name="connsiteX3" fmla="*/ 0 w 2101914"/>
                <a:gd name="connsiteY3" fmla="*/ 3066130 h 3066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1914" h="3066130">
                  <a:moveTo>
                    <a:pt x="0" y="0"/>
                  </a:moveTo>
                  <a:lnTo>
                    <a:pt x="2101914" y="0"/>
                  </a:lnTo>
                  <a:lnTo>
                    <a:pt x="2101914" y="3066130"/>
                  </a:lnTo>
                  <a:lnTo>
                    <a:pt x="0" y="3066130"/>
                  </a:lnTo>
                  <a:close/>
                </a:path>
              </a:pathLst>
            </a:custGeom>
            <a:noFill/>
            <a:ln w="19050">
              <a:noFill/>
            </a:ln>
          </p:spPr>
        </p:pic>
        <p:pic>
          <p:nvPicPr>
            <p:cNvPr id="19" name="图片 18" descr="C:\Users\admin\Desktop\图片6.png图片6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4301" y="6335"/>
              <a:ext cx="4274" cy="3257"/>
            </a:xfrm>
            <a:custGeom>
              <a:avLst/>
              <a:gdLst>
                <a:gd name="connsiteX0" fmla="*/ 0 w 2101914"/>
                <a:gd name="connsiteY0" fmla="*/ 0 h 3066130"/>
                <a:gd name="connsiteX1" fmla="*/ 2101914 w 2101914"/>
                <a:gd name="connsiteY1" fmla="*/ 0 h 3066130"/>
                <a:gd name="connsiteX2" fmla="*/ 2101914 w 2101914"/>
                <a:gd name="connsiteY2" fmla="*/ 3066130 h 3066130"/>
                <a:gd name="connsiteX3" fmla="*/ 0 w 2101914"/>
                <a:gd name="connsiteY3" fmla="*/ 3066130 h 3066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1914" h="3066130">
                  <a:moveTo>
                    <a:pt x="0" y="0"/>
                  </a:moveTo>
                  <a:lnTo>
                    <a:pt x="2101914" y="0"/>
                  </a:lnTo>
                  <a:lnTo>
                    <a:pt x="2101914" y="3066130"/>
                  </a:lnTo>
                  <a:lnTo>
                    <a:pt x="0" y="3066130"/>
                  </a:lnTo>
                  <a:close/>
                </a:path>
              </a:pathLst>
            </a:custGeom>
            <a:noFill/>
            <a:ln w="19050">
              <a:noFill/>
            </a:ln>
          </p:spPr>
        </p:pic>
      </p:grpSp>
      <p:grpSp>
        <p:nvGrpSpPr>
          <p:cNvPr id="10" name="组合 9"/>
          <p:cNvGrpSpPr/>
          <p:nvPr/>
        </p:nvGrpSpPr>
        <p:grpSpPr>
          <a:xfrm>
            <a:off x="1262063" y="6094413"/>
            <a:ext cx="9547225" cy="260350"/>
            <a:chOff x="1987" y="9598"/>
            <a:chExt cx="15035" cy="410"/>
          </a:xfrm>
        </p:grpSpPr>
        <p:sp>
          <p:nvSpPr>
            <p:cNvPr id="27659" name="文本框 15"/>
            <p:cNvSpPr txBox="1"/>
            <p:nvPr/>
          </p:nvSpPr>
          <p:spPr>
            <a:xfrm>
              <a:off x="1987" y="9598"/>
              <a:ext cx="1388" cy="41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r>
                <a:rPr lang="zh-CN" altLang="en-US" sz="1100">
                  <a:latin typeface="字体管家黑体" panose="02000500000000000000" charset="-128"/>
                  <a:ea typeface="字体管家黑体" panose="02000500000000000000" charset="-128"/>
                </a:rPr>
                <a:t>通话中界面</a:t>
              </a:r>
              <a:endParaRPr lang="zh-CN" altLang="en-US" sz="1100">
                <a:latin typeface="字体管家黑体" panose="02000500000000000000" charset="-128"/>
                <a:ea typeface="字体管家黑体" panose="02000500000000000000" charset="-128"/>
              </a:endParaRPr>
            </a:p>
          </p:txBody>
        </p:sp>
        <p:sp>
          <p:nvSpPr>
            <p:cNvPr id="27660" name="文本框 19"/>
            <p:cNvSpPr txBox="1"/>
            <p:nvPr/>
          </p:nvSpPr>
          <p:spPr>
            <a:xfrm>
              <a:off x="6536" y="9598"/>
              <a:ext cx="1608" cy="41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r>
                <a:rPr lang="zh-CN" altLang="en-US" sz="1100">
                  <a:latin typeface="字体管家黑体" panose="02000500000000000000" charset="-128"/>
                  <a:ea typeface="字体管家黑体" panose="02000500000000000000" charset="-128"/>
                  <a:sym typeface="微软雅黑" panose="020B0503020204020204" pitchFamily="34" charset="-122"/>
                </a:rPr>
                <a:t>通话结束</a:t>
              </a:r>
              <a:r>
                <a:rPr lang="zh-CN" altLang="en-US" sz="1100">
                  <a:latin typeface="字体管家黑体" panose="02000500000000000000" charset="-128"/>
                  <a:ea typeface="字体管家黑体" panose="02000500000000000000" charset="-128"/>
                </a:rPr>
                <a:t>界面</a:t>
              </a:r>
              <a:endParaRPr lang="zh-CN" altLang="en-US" sz="1100">
                <a:latin typeface="字体管家黑体" panose="02000500000000000000" charset="-128"/>
                <a:ea typeface="字体管家黑体" panose="02000500000000000000" charset="-128"/>
              </a:endParaRPr>
            </a:p>
          </p:txBody>
        </p:sp>
        <p:sp>
          <p:nvSpPr>
            <p:cNvPr id="27661" name="文本框 20"/>
            <p:cNvSpPr txBox="1"/>
            <p:nvPr/>
          </p:nvSpPr>
          <p:spPr>
            <a:xfrm>
              <a:off x="11305" y="9598"/>
              <a:ext cx="1168" cy="41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r>
                <a:rPr lang="zh-CN" altLang="en-US" sz="1100">
                  <a:latin typeface="字体管家黑体" panose="02000500000000000000" charset="-128"/>
                  <a:ea typeface="字体管家黑体" panose="02000500000000000000" charset="-128"/>
                </a:rPr>
                <a:t>后台界面</a:t>
              </a:r>
              <a:endParaRPr lang="zh-CN" altLang="en-US" sz="1100">
                <a:latin typeface="字体管家黑体" panose="02000500000000000000" charset="-128"/>
                <a:ea typeface="字体管家黑体" panose="02000500000000000000" charset="-128"/>
              </a:endParaRPr>
            </a:p>
          </p:txBody>
        </p:sp>
        <p:sp>
          <p:nvSpPr>
            <p:cNvPr id="27662" name="文本框 21"/>
            <p:cNvSpPr txBox="1"/>
            <p:nvPr/>
          </p:nvSpPr>
          <p:spPr>
            <a:xfrm>
              <a:off x="15854" y="9598"/>
              <a:ext cx="1168" cy="41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r>
                <a:rPr lang="zh-CN" altLang="en-US" sz="1100">
                  <a:latin typeface="字体管家黑体" panose="02000500000000000000" charset="-128"/>
                  <a:ea typeface="字体管家黑体" panose="02000500000000000000" charset="-128"/>
                </a:rPr>
                <a:t>待机界面</a:t>
              </a:r>
              <a:endParaRPr lang="zh-CN" altLang="en-US" sz="1100">
                <a:latin typeface="字体管家黑体" panose="02000500000000000000" charset="-128"/>
                <a:ea typeface="字体管家黑体" panose="02000500000000000000" charset="-128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584677" y="409857"/>
            <a:ext cx="9022649" cy="267238"/>
            <a:chOff x="2331650" y="3295381"/>
            <a:chExt cx="9022649" cy="267238"/>
          </a:xfrm>
          <a:solidFill>
            <a:srgbClr val="92D050"/>
          </a:solidFill>
        </p:grpSpPr>
        <p:sp>
          <p:nvSpPr>
            <p:cNvPr id="24" name="椭圆 23"/>
            <p:cNvSpPr/>
            <p:nvPr/>
          </p:nvSpPr>
          <p:spPr>
            <a:xfrm rot="10800000">
              <a:off x="4045590" y="3295381"/>
              <a:ext cx="267237" cy="26723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5" name="椭圆 24"/>
            <p:cNvSpPr/>
            <p:nvPr/>
          </p:nvSpPr>
          <p:spPr>
            <a:xfrm rot="10800000">
              <a:off x="3407467" y="3328786"/>
              <a:ext cx="200428" cy="2004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6" name="椭圆 25"/>
            <p:cNvSpPr/>
            <p:nvPr/>
          </p:nvSpPr>
          <p:spPr>
            <a:xfrm rot="10800000">
              <a:off x="2836154" y="3362190"/>
              <a:ext cx="133619" cy="1336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7" name="椭圆 26"/>
            <p:cNvSpPr/>
            <p:nvPr/>
          </p:nvSpPr>
          <p:spPr>
            <a:xfrm rot="10800000">
              <a:off x="2331650" y="3395595"/>
              <a:ext cx="66809" cy="6680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8" name="椭圆 27"/>
            <p:cNvSpPr/>
            <p:nvPr/>
          </p:nvSpPr>
          <p:spPr>
            <a:xfrm>
              <a:off x="9373122" y="3295382"/>
              <a:ext cx="267237" cy="26723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9" name="椭圆 28"/>
            <p:cNvSpPr/>
            <p:nvPr/>
          </p:nvSpPr>
          <p:spPr>
            <a:xfrm>
              <a:off x="10078054" y="3328787"/>
              <a:ext cx="200428" cy="2004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30" name="椭圆 29"/>
            <p:cNvSpPr/>
            <p:nvPr/>
          </p:nvSpPr>
          <p:spPr>
            <a:xfrm>
              <a:off x="10716176" y="3362191"/>
              <a:ext cx="133619" cy="1336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31" name="椭圆 30"/>
            <p:cNvSpPr/>
            <p:nvPr/>
          </p:nvSpPr>
          <p:spPr>
            <a:xfrm>
              <a:off x="11287490" y="3395595"/>
              <a:ext cx="66809" cy="6680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</p:grpSp>
      <p:sp>
        <p:nvSpPr>
          <p:cNvPr id="32" name="文本框 31"/>
          <p:cNvSpPr txBox="1"/>
          <p:nvPr userDrawn="1"/>
        </p:nvSpPr>
        <p:spPr>
          <a:xfrm>
            <a:off x="10694669" y="175894"/>
            <a:ext cx="1383666" cy="337167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 fontAlgn="auto"/>
            <a:r>
              <a:rPr lang="zh-CN" altLang="en-US" sz="1600" noProof="1">
                <a:gradFill>
                  <a:gsLst>
                    <a:gs pos="21000">
                      <a:schemeClr val="accent6">
                        <a:lumMod val="60000"/>
                        <a:lumOff val="40000"/>
                      </a:schemeClr>
                    </a:gs>
                    <a:gs pos="88000">
                      <a:schemeClr val="accent6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+mn-lt"/>
                <a:ea typeface="+mn-ea"/>
                <a:cs typeface="+mn-cs"/>
              </a:rPr>
              <a:t>艾弗特通讯</a:t>
            </a:r>
            <a:endParaRPr lang="zh-CN" altLang="en-US" sz="1600" noProof="1">
              <a:gradFill>
                <a:gsLst>
                  <a:gs pos="21000">
                    <a:schemeClr val="accent6">
                      <a:lumMod val="60000"/>
                      <a:lumOff val="40000"/>
                    </a:schemeClr>
                  </a:gs>
                  <a:gs pos="88000">
                    <a:schemeClr val="accent6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3" name="文本框 42"/>
          <p:cNvSpPr txBox="1"/>
          <p:nvPr/>
        </p:nvSpPr>
        <p:spPr>
          <a:xfrm>
            <a:off x="5038725" y="282575"/>
            <a:ext cx="2114550" cy="52228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fontAlgn="auto"/>
            <a:r>
              <a:rPr lang="zh-CN" sz="2800" spc="1000" noProof="1" dirty="0" smtClean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卡片介绍</a:t>
            </a:r>
            <a:endParaRPr lang="zh-CN" sz="2800" spc="1000" noProof="1" dirty="0" smtClean="0">
              <a:solidFill>
                <a:srgbClr val="92D0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 descr="卡片抠图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8138" y="609600"/>
            <a:ext cx="5656263" cy="56578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6365240" y="1841500"/>
            <a:ext cx="5426710" cy="401510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1700">
                <a:latin typeface="微软雅黑" panose="020B0503020204020204" pitchFamily="34" charset="-122"/>
                <a:ea typeface="微软雅黑" panose="020B0503020204020204" pitchFamily="34" charset="-122"/>
              </a:rPr>
              <a:t>使用者手持一张卡（13.56M</a:t>
            </a:r>
            <a:r>
              <a:rPr lang="en-US" altLang="zh-CN" sz="1700">
                <a:latin typeface="微软雅黑" panose="020B0503020204020204" pitchFamily="34" charset="-122"/>
                <a:ea typeface="微软雅黑" panose="020B0503020204020204" pitchFamily="34" charset="-122"/>
              </a:rPr>
              <a:t>Hz</a:t>
            </a:r>
            <a:r>
              <a:rPr lang="zh-CN" altLang="en-US" sz="1700">
                <a:latin typeface="微软雅黑" panose="020B0503020204020204" pitchFamily="34" charset="-122"/>
                <a:ea typeface="微软雅黑" panose="020B0503020204020204" pitchFamily="34" charset="-122"/>
              </a:rPr>
              <a:t>射频卡、ID卡、CPU卡）或者通过校园一卡通的IC卡打电话。</a:t>
            </a:r>
            <a:endParaRPr lang="zh-CN" altLang="en-US" sz="17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sz="17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700">
                <a:latin typeface="微软雅黑" panose="020B0503020204020204" pitchFamily="34" charset="-122"/>
                <a:ea typeface="微软雅黑" panose="020B0503020204020204" pitchFamily="34" charset="-122"/>
              </a:rPr>
              <a:t>材 料：PVC、ABS、PET                 </a:t>
            </a:r>
            <a:endParaRPr lang="zh-CN" altLang="zh-CN" sz="17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700">
                <a:latin typeface="微软雅黑" panose="020B0503020204020204" pitchFamily="34" charset="-122"/>
                <a:ea typeface="微软雅黑" panose="020B0503020204020204" pitchFamily="34" charset="-122"/>
              </a:rPr>
              <a:t>颜 色：默认白色，批量可定制          </a:t>
            </a:r>
            <a:endParaRPr lang="zh-CN" altLang="zh-CN" sz="17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700">
                <a:latin typeface="微软雅黑" panose="020B0503020204020204" pitchFamily="34" charset="-122"/>
                <a:ea typeface="微软雅黑" panose="020B0503020204020204" pitchFamily="34" charset="-122"/>
              </a:rPr>
              <a:t>印 刷：丝印、胶印、数码印刷</a:t>
            </a:r>
            <a:endParaRPr lang="zh-CN" altLang="zh-CN" sz="17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700">
                <a:latin typeface="微软雅黑" panose="020B0503020204020204" pitchFamily="34" charset="-122"/>
                <a:ea typeface="微软雅黑" panose="020B0503020204020204" pitchFamily="34" charset="-122"/>
              </a:rPr>
              <a:t>工艺方式：热层压                     </a:t>
            </a:r>
            <a:endParaRPr lang="zh-CN" altLang="zh-CN" sz="17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700">
                <a:latin typeface="微软雅黑" panose="020B0503020204020204" pitchFamily="34" charset="-122"/>
                <a:ea typeface="微软雅黑" panose="020B0503020204020204" pitchFamily="34" charset="-122"/>
              </a:rPr>
              <a:t>打码方式：喷码、激光码、平码、凸码、UV码</a:t>
            </a:r>
            <a:endParaRPr lang="zh-CN" altLang="zh-CN" sz="17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700">
                <a:latin typeface="微软雅黑" panose="020B0503020204020204" pitchFamily="34" charset="-122"/>
                <a:ea typeface="微软雅黑" panose="020B0503020204020204" pitchFamily="34" charset="-122"/>
              </a:rPr>
              <a:t>包装：200PCS/盒，5000PC/箱 </a:t>
            </a:r>
            <a:endParaRPr lang="zh-CN" altLang="zh-CN" sz="17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sz="17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584677" y="409857"/>
            <a:ext cx="9022649" cy="267238"/>
            <a:chOff x="2331650" y="3295381"/>
            <a:chExt cx="9022649" cy="267238"/>
          </a:xfrm>
          <a:solidFill>
            <a:srgbClr val="92D050"/>
          </a:solidFill>
        </p:grpSpPr>
        <p:sp>
          <p:nvSpPr>
            <p:cNvPr id="15" name="椭圆 14"/>
            <p:cNvSpPr/>
            <p:nvPr/>
          </p:nvSpPr>
          <p:spPr>
            <a:xfrm rot="10800000">
              <a:off x="4045590" y="3295381"/>
              <a:ext cx="267237" cy="26723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16" name="椭圆 15"/>
            <p:cNvSpPr/>
            <p:nvPr/>
          </p:nvSpPr>
          <p:spPr>
            <a:xfrm rot="10800000">
              <a:off x="3407467" y="3328786"/>
              <a:ext cx="200428" cy="2004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17" name="椭圆 16"/>
            <p:cNvSpPr/>
            <p:nvPr/>
          </p:nvSpPr>
          <p:spPr>
            <a:xfrm rot="10800000">
              <a:off x="2836154" y="3362190"/>
              <a:ext cx="133619" cy="1336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18" name="椭圆 17"/>
            <p:cNvSpPr/>
            <p:nvPr/>
          </p:nvSpPr>
          <p:spPr>
            <a:xfrm rot="10800000">
              <a:off x="2331650" y="3395595"/>
              <a:ext cx="66809" cy="6680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19" name="椭圆 18"/>
            <p:cNvSpPr/>
            <p:nvPr/>
          </p:nvSpPr>
          <p:spPr>
            <a:xfrm>
              <a:off x="9373122" y="3295382"/>
              <a:ext cx="267237" cy="26723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0" name="椭圆 19"/>
            <p:cNvSpPr/>
            <p:nvPr/>
          </p:nvSpPr>
          <p:spPr>
            <a:xfrm>
              <a:off x="10078054" y="3328787"/>
              <a:ext cx="200428" cy="2004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1" name="椭圆 20"/>
            <p:cNvSpPr/>
            <p:nvPr/>
          </p:nvSpPr>
          <p:spPr>
            <a:xfrm>
              <a:off x="10716176" y="3362191"/>
              <a:ext cx="133619" cy="1336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2" name="椭圆 21"/>
            <p:cNvSpPr/>
            <p:nvPr/>
          </p:nvSpPr>
          <p:spPr>
            <a:xfrm>
              <a:off x="11287490" y="3395595"/>
              <a:ext cx="66809" cy="6680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</p:grpSp>
      <p:sp>
        <p:nvSpPr>
          <p:cNvPr id="23" name="文本框 22"/>
          <p:cNvSpPr txBox="1"/>
          <p:nvPr userDrawn="1"/>
        </p:nvSpPr>
        <p:spPr>
          <a:xfrm>
            <a:off x="10694669" y="175894"/>
            <a:ext cx="1383666" cy="337167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 fontAlgn="auto"/>
            <a:r>
              <a:rPr lang="zh-CN" altLang="en-US" sz="1600" noProof="1">
                <a:gradFill>
                  <a:gsLst>
                    <a:gs pos="21000">
                      <a:schemeClr val="accent6">
                        <a:lumMod val="60000"/>
                        <a:lumOff val="40000"/>
                      </a:schemeClr>
                    </a:gs>
                    <a:gs pos="88000">
                      <a:schemeClr val="accent6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+mn-lt"/>
                <a:ea typeface="+mn-ea"/>
                <a:cs typeface="+mn-cs"/>
              </a:rPr>
              <a:t>艾弗特通讯</a:t>
            </a:r>
            <a:endParaRPr lang="zh-CN" altLang="en-US" sz="1600" noProof="1">
              <a:gradFill>
                <a:gsLst>
                  <a:gs pos="21000">
                    <a:schemeClr val="accent6">
                      <a:lumMod val="60000"/>
                      <a:lumOff val="40000"/>
                    </a:schemeClr>
                  </a:gs>
                  <a:gs pos="88000">
                    <a:schemeClr val="accent6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bg1"/>
            </a:gs>
            <a:gs pos="40000">
              <a:srgbClr val="C5E0B4"/>
            </a:gs>
            <a:gs pos="71000">
              <a:srgbClr val="99D365"/>
            </a:gs>
            <a:gs pos="100000">
              <a:srgbClr val="92D050"/>
            </a:gs>
          </a:gsLst>
          <a:lin ang="1626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9235" name="文本框 23"/>
          <p:cNvSpPr txBox="1"/>
          <p:nvPr/>
        </p:nvSpPr>
        <p:spPr>
          <a:xfrm>
            <a:off x="10694988" y="176213"/>
            <a:ext cx="1382712" cy="3365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dist"/>
            <a:r>
              <a:rPr lang="zh-CN" altLang="en-US" sz="1600" b="1">
                <a:solidFill>
                  <a:schemeClr val="bg1"/>
                </a:solidFill>
                <a:latin typeface="Verdana" panose="020B0604030504040204" charset="0"/>
                <a:ea typeface="微软雅黑" panose="020B0503020204020204" pitchFamily="34" charset="-122"/>
              </a:rPr>
              <a:t>艾弗特通讯</a:t>
            </a:r>
            <a:endParaRPr lang="zh-CN" altLang="en-US" sz="1600" b="1">
              <a:solidFill>
                <a:schemeClr val="bg1"/>
              </a:solidFill>
              <a:latin typeface="Verdana" panose="020B0604030504040204" charset="0"/>
              <a:ea typeface="微软雅黑" panose="020B0503020204020204" pitchFamily="34" charset="-122"/>
            </a:endParaRPr>
          </a:p>
        </p:txBody>
      </p:sp>
      <p:sp>
        <p:nvSpPr>
          <p:cNvPr id="80" name="任意多边形 79"/>
          <p:cNvSpPr/>
          <p:nvPr/>
        </p:nvSpPr>
        <p:spPr>
          <a:xfrm>
            <a:off x="635" y="4883150"/>
            <a:ext cx="12192000" cy="1974850"/>
          </a:xfrm>
          <a:custGeom>
            <a:avLst/>
            <a:gdLst>
              <a:gd name="connsiteX0" fmla="*/ 4353340 w 12192001"/>
              <a:gd name="connsiteY0" fmla="*/ 0 h 1975365"/>
              <a:gd name="connsiteX1" fmla="*/ 5522941 w 12192001"/>
              <a:gd name="connsiteY1" fmla="*/ 551581 h 1975365"/>
              <a:gd name="connsiteX2" fmla="*/ 5532197 w 12192001"/>
              <a:gd name="connsiteY2" fmla="*/ 563959 h 1975365"/>
              <a:gd name="connsiteX3" fmla="*/ 5553053 w 12192001"/>
              <a:gd name="connsiteY3" fmla="*/ 553912 h 1975365"/>
              <a:gd name="connsiteX4" fmla="*/ 6143039 w 12192001"/>
              <a:gd name="connsiteY4" fmla="*/ 434799 h 1975365"/>
              <a:gd name="connsiteX5" fmla="*/ 7214812 w 12192001"/>
              <a:gd name="connsiteY5" fmla="*/ 878743 h 1975365"/>
              <a:gd name="connsiteX6" fmla="*/ 7274619 w 12192001"/>
              <a:gd name="connsiteY6" fmla="*/ 944547 h 1975365"/>
              <a:gd name="connsiteX7" fmla="*/ 7300992 w 12192001"/>
              <a:gd name="connsiteY7" fmla="*/ 901137 h 1975365"/>
              <a:gd name="connsiteX8" fmla="*/ 8776254 w 12192001"/>
              <a:gd name="connsiteY8" fmla="*/ 116746 h 1975365"/>
              <a:gd name="connsiteX9" fmla="*/ 10251516 w 12192001"/>
              <a:gd name="connsiteY9" fmla="*/ 901137 h 1975365"/>
              <a:gd name="connsiteX10" fmla="*/ 10255993 w 12192001"/>
              <a:gd name="connsiteY10" fmla="*/ 908506 h 1975365"/>
              <a:gd name="connsiteX11" fmla="*/ 10332727 w 12192001"/>
              <a:gd name="connsiteY11" fmla="*/ 824077 h 1975365"/>
              <a:gd name="connsiteX12" fmla="*/ 11404501 w 12192001"/>
              <a:gd name="connsiteY12" fmla="*/ 380133 h 1975365"/>
              <a:gd name="connsiteX13" fmla="*/ 12126982 w 12192001"/>
              <a:gd name="connsiteY13" fmla="*/ 563072 h 1975365"/>
              <a:gd name="connsiteX14" fmla="*/ 12192001 w 12192001"/>
              <a:gd name="connsiteY14" fmla="*/ 602572 h 1975365"/>
              <a:gd name="connsiteX15" fmla="*/ 12192001 w 12192001"/>
              <a:gd name="connsiteY15" fmla="*/ 1975365 h 1975365"/>
              <a:gd name="connsiteX16" fmla="*/ 0 w 12192001"/>
              <a:gd name="connsiteY16" fmla="*/ 1975365 h 1975365"/>
              <a:gd name="connsiteX17" fmla="*/ 0 w 12192001"/>
              <a:gd name="connsiteY17" fmla="*/ 204727 h 1975365"/>
              <a:gd name="connsiteX18" fmla="*/ 55205 w 12192001"/>
              <a:gd name="connsiteY18" fmla="*/ 207862 h 1975365"/>
              <a:gd name="connsiteX19" fmla="*/ 1223759 w 12192001"/>
              <a:gd name="connsiteY19" fmla="*/ 843689 h 1975365"/>
              <a:gd name="connsiteX20" fmla="*/ 1311523 w 12192001"/>
              <a:gd name="connsiteY20" fmla="*/ 961054 h 1975365"/>
              <a:gd name="connsiteX21" fmla="*/ 1316220 w 12192001"/>
              <a:gd name="connsiteY21" fmla="*/ 955887 h 1975365"/>
              <a:gd name="connsiteX22" fmla="*/ 2574237 w 12192001"/>
              <a:gd name="connsiteY22" fmla="*/ 434799 h 1975365"/>
              <a:gd name="connsiteX23" fmla="*/ 3103288 w 12192001"/>
              <a:gd name="connsiteY23" fmla="*/ 514784 h 1975365"/>
              <a:gd name="connsiteX24" fmla="*/ 3188753 w 12192001"/>
              <a:gd name="connsiteY24" fmla="*/ 546065 h 1975365"/>
              <a:gd name="connsiteX25" fmla="*/ 3281567 w 12192001"/>
              <a:gd name="connsiteY25" fmla="*/ 443944 h 1975365"/>
              <a:gd name="connsiteX26" fmla="*/ 4353340 w 12192001"/>
              <a:gd name="connsiteY26" fmla="*/ 0 h 1975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1" h="1975365">
                <a:moveTo>
                  <a:pt x="4353340" y="0"/>
                </a:moveTo>
                <a:cubicBezTo>
                  <a:pt x="4824213" y="0"/>
                  <a:pt x="5244936" y="214716"/>
                  <a:pt x="5522941" y="551581"/>
                </a:cubicBezTo>
                <a:lnTo>
                  <a:pt x="5532197" y="563959"/>
                </a:lnTo>
                <a:lnTo>
                  <a:pt x="5553053" y="553912"/>
                </a:lnTo>
                <a:cubicBezTo>
                  <a:pt x="5734391" y="477212"/>
                  <a:pt x="5933762" y="434799"/>
                  <a:pt x="6143039" y="434799"/>
                </a:cubicBezTo>
                <a:cubicBezTo>
                  <a:pt x="6561592" y="434799"/>
                  <a:pt x="6940521" y="604452"/>
                  <a:pt x="7214812" y="878743"/>
                </a:cubicBezTo>
                <a:lnTo>
                  <a:pt x="7274619" y="944547"/>
                </a:lnTo>
                <a:lnTo>
                  <a:pt x="7300992" y="901137"/>
                </a:lnTo>
                <a:cubicBezTo>
                  <a:pt x="7620710" y="427892"/>
                  <a:pt x="8162146" y="116746"/>
                  <a:pt x="8776254" y="116746"/>
                </a:cubicBezTo>
                <a:cubicBezTo>
                  <a:pt x="9390362" y="116746"/>
                  <a:pt x="9931798" y="427892"/>
                  <a:pt x="10251516" y="901137"/>
                </a:cubicBezTo>
                <a:lnTo>
                  <a:pt x="10255993" y="908506"/>
                </a:lnTo>
                <a:lnTo>
                  <a:pt x="10332727" y="824077"/>
                </a:lnTo>
                <a:cubicBezTo>
                  <a:pt x="10607018" y="549786"/>
                  <a:pt x="10985947" y="380133"/>
                  <a:pt x="11404501" y="380133"/>
                </a:cubicBezTo>
                <a:cubicBezTo>
                  <a:pt x="11666097" y="380133"/>
                  <a:pt x="11912215" y="446404"/>
                  <a:pt x="12126982" y="563072"/>
                </a:cubicBezTo>
                <a:lnTo>
                  <a:pt x="12192001" y="602572"/>
                </a:lnTo>
                <a:lnTo>
                  <a:pt x="12192001" y="1975365"/>
                </a:lnTo>
                <a:lnTo>
                  <a:pt x="0" y="1975365"/>
                </a:lnTo>
                <a:lnTo>
                  <a:pt x="0" y="204727"/>
                </a:lnTo>
                <a:lnTo>
                  <a:pt x="55205" y="207862"/>
                </a:lnTo>
                <a:cubicBezTo>
                  <a:pt x="524453" y="261507"/>
                  <a:pt x="938234" y="497713"/>
                  <a:pt x="1223759" y="843689"/>
                </a:cubicBezTo>
                <a:lnTo>
                  <a:pt x="1311523" y="961054"/>
                </a:lnTo>
                <a:lnTo>
                  <a:pt x="1316220" y="955887"/>
                </a:lnTo>
                <a:cubicBezTo>
                  <a:pt x="1638174" y="633932"/>
                  <a:pt x="2082950" y="434799"/>
                  <a:pt x="2574237" y="434799"/>
                </a:cubicBezTo>
                <a:cubicBezTo>
                  <a:pt x="2758469" y="434799"/>
                  <a:pt x="2936161" y="462802"/>
                  <a:pt x="3103288" y="514784"/>
                </a:cubicBezTo>
                <a:lnTo>
                  <a:pt x="3188753" y="546065"/>
                </a:lnTo>
                <a:lnTo>
                  <a:pt x="3281567" y="443944"/>
                </a:lnTo>
                <a:cubicBezTo>
                  <a:pt x="3555858" y="169652"/>
                  <a:pt x="3934787" y="0"/>
                  <a:pt x="4353340" y="0"/>
                </a:cubicBezTo>
                <a:close/>
              </a:path>
            </a:pathLst>
          </a:cu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62" name="任意多边形 61"/>
          <p:cNvSpPr/>
          <p:nvPr/>
        </p:nvSpPr>
        <p:spPr>
          <a:xfrm>
            <a:off x="0" y="5413375"/>
            <a:ext cx="12192000" cy="1444625"/>
          </a:xfrm>
          <a:custGeom>
            <a:avLst/>
            <a:gdLst>
              <a:gd name="connsiteX0" fmla="*/ 3397688 w 12192000"/>
              <a:gd name="connsiteY0" fmla="*/ 0 h 1445191"/>
              <a:gd name="connsiteX1" fmla="*/ 4028686 w 12192000"/>
              <a:gd name="connsiteY1" fmla="*/ 335498 h 1445191"/>
              <a:gd name="connsiteX2" fmla="*/ 4064859 w 12192000"/>
              <a:gd name="connsiteY2" fmla="*/ 402142 h 1445191"/>
              <a:gd name="connsiteX3" fmla="*/ 4184991 w 12192000"/>
              <a:gd name="connsiteY3" fmla="*/ 336937 h 1445191"/>
              <a:gd name="connsiteX4" fmla="*/ 4481190 w 12192000"/>
              <a:gd name="connsiteY4" fmla="*/ 277137 h 1445191"/>
              <a:gd name="connsiteX5" fmla="*/ 5112188 w 12192000"/>
              <a:gd name="connsiteY5" fmla="*/ 612635 h 1445191"/>
              <a:gd name="connsiteX6" fmla="*/ 5112268 w 12192000"/>
              <a:gd name="connsiteY6" fmla="*/ 612785 h 1445191"/>
              <a:gd name="connsiteX7" fmla="*/ 5138627 w 12192000"/>
              <a:gd name="connsiteY7" fmla="*/ 564223 h 1445191"/>
              <a:gd name="connsiteX8" fmla="*/ 5943603 w 12192000"/>
              <a:gd name="connsiteY8" fmla="*/ 136221 h 1445191"/>
              <a:gd name="connsiteX9" fmla="*/ 6406326 w 12192000"/>
              <a:gd name="connsiteY9" fmla="*/ 253387 h 1445191"/>
              <a:gd name="connsiteX10" fmla="*/ 6446733 w 12192000"/>
              <a:gd name="connsiteY10" fmla="*/ 277935 h 1445191"/>
              <a:gd name="connsiteX11" fmla="*/ 6492158 w 12192000"/>
              <a:gd name="connsiteY11" fmla="*/ 222879 h 1445191"/>
              <a:gd name="connsiteX12" fmla="*/ 7030236 w 12192000"/>
              <a:gd name="connsiteY12" fmla="*/ 0 h 1445191"/>
              <a:gd name="connsiteX13" fmla="*/ 7568314 w 12192000"/>
              <a:gd name="connsiteY13" fmla="*/ 222879 h 1445191"/>
              <a:gd name="connsiteX14" fmla="*/ 7608074 w 12192000"/>
              <a:gd name="connsiteY14" fmla="*/ 271069 h 1445191"/>
              <a:gd name="connsiteX15" fmla="*/ 7616564 w 12192000"/>
              <a:gd name="connsiteY15" fmla="*/ 265911 h 1445191"/>
              <a:gd name="connsiteX16" fmla="*/ 8079289 w 12192000"/>
              <a:gd name="connsiteY16" fmla="*/ 148745 h 1445191"/>
              <a:gd name="connsiteX17" fmla="*/ 8813332 w 12192000"/>
              <a:gd name="connsiteY17" fmla="*/ 484217 h 1445191"/>
              <a:gd name="connsiteX18" fmla="*/ 8909108 w 12192000"/>
              <a:gd name="connsiteY18" fmla="*/ 615575 h 1445191"/>
              <a:gd name="connsiteX19" fmla="*/ 8910704 w 12192000"/>
              <a:gd name="connsiteY19" fmla="*/ 612634 h 1445191"/>
              <a:gd name="connsiteX20" fmla="*/ 9541702 w 12192000"/>
              <a:gd name="connsiteY20" fmla="*/ 277136 h 1445191"/>
              <a:gd name="connsiteX21" fmla="*/ 9967160 w 12192000"/>
              <a:gd name="connsiteY21" fmla="*/ 407095 h 1445191"/>
              <a:gd name="connsiteX22" fmla="*/ 9976306 w 12192000"/>
              <a:gd name="connsiteY22" fmla="*/ 414641 h 1445191"/>
              <a:gd name="connsiteX23" fmla="*/ 10019263 w 12192000"/>
              <a:gd name="connsiteY23" fmla="*/ 335498 h 1445191"/>
              <a:gd name="connsiteX24" fmla="*/ 10650261 w 12192000"/>
              <a:gd name="connsiteY24" fmla="*/ 0 h 1445191"/>
              <a:gd name="connsiteX25" fmla="*/ 11281259 w 12192000"/>
              <a:gd name="connsiteY25" fmla="*/ 335498 h 1445191"/>
              <a:gd name="connsiteX26" fmla="*/ 11306422 w 12192000"/>
              <a:gd name="connsiteY26" fmla="*/ 381858 h 1445191"/>
              <a:gd name="connsiteX27" fmla="*/ 11321378 w 12192000"/>
              <a:gd name="connsiteY27" fmla="*/ 369518 h 1445191"/>
              <a:gd name="connsiteX28" fmla="*/ 11746836 w 12192000"/>
              <a:gd name="connsiteY28" fmla="*/ 239559 h 1445191"/>
              <a:gd name="connsiteX29" fmla="*/ 12172294 w 12192000"/>
              <a:gd name="connsiteY29" fmla="*/ 369518 h 1445191"/>
              <a:gd name="connsiteX30" fmla="*/ 12192000 w 12192000"/>
              <a:gd name="connsiteY30" fmla="*/ 385777 h 1445191"/>
              <a:gd name="connsiteX31" fmla="*/ 12192000 w 12192000"/>
              <a:gd name="connsiteY31" fmla="*/ 1445191 h 1445191"/>
              <a:gd name="connsiteX32" fmla="*/ 0 w 12192000"/>
              <a:gd name="connsiteY32" fmla="*/ 1445191 h 1445191"/>
              <a:gd name="connsiteX33" fmla="*/ 0 w 12192000"/>
              <a:gd name="connsiteY33" fmla="*/ 52120 h 1445191"/>
              <a:gd name="connsiteX34" fmla="*/ 68550 w 12192000"/>
              <a:gd name="connsiteY34" fmla="*/ 79738 h 1445191"/>
              <a:gd name="connsiteX35" fmla="*/ 247175 w 12192000"/>
              <a:gd name="connsiteY35" fmla="*/ 184935 h 1445191"/>
              <a:gd name="connsiteX36" fmla="*/ 338186 w 12192000"/>
              <a:gd name="connsiteY36" fmla="*/ 253847 h 1445191"/>
              <a:gd name="connsiteX37" fmla="*/ 338943 w 12192000"/>
              <a:gd name="connsiteY37" fmla="*/ 253387 h 1445191"/>
              <a:gd name="connsiteX38" fmla="*/ 801669 w 12192000"/>
              <a:gd name="connsiteY38" fmla="*/ 136221 h 1445191"/>
              <a:gd name="connsiteX39" fmla="*/ 1631894 w 12192000"/>
              <a:gd name="connsiteY39" fmla="*/ 603610 h 1445191"/>
              <a:gd name="connsiteX40" fmla="*/ 1638578 w 12192000"/>
              <a:gd name="connsiteY40" fmla="*/ 617070 h 1445191"/>
              <a:gd name="connsiteX41" fmla="*/ 1711200 w 12192000"/>
              <a:gd name="connsiteY41" fmla="*/ 529051 h 1445191"/>
              <a:gd name="connsiteX42" fmla="*/ 2289136 w 12192000"/>
              <a:gd name="connsiteY42" fmla="*/ 289663 h 1445191"/>
              <a:gd name="connsiteX43" fmla="*/ 2695964 w 12192000"/>
              <a:gd name="connsiteY43" fmla="*/ 397949 h 1445191"/>
              <a:gd name="connsiteX44" fmla="*/ 2722727 w 12192000"/>
              <a:gd name="connsiteY44" fmla="*/ 416495 h 1445191"/>
              <a:gd name="connsiteX45" fmla="*/ 2766691 w 12192000"/>
              <a:gd name="connsiteY45" fmla="*/ 335498 h 1445191"/>
              <a:gd name="connsiteX46" fmla="*/ 3397688 w 12192000"/>
              <a:gd name="connsiteY46" fmla="*/ 0 h 1445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2192000" h="1445191">
                <a:moveTo>
                  <a:pt x="3397688" y="0"/>
                </a:moveTo>
                <a:cubicBezTo>
                  <a:pt x="3660354" y="0"/>
                  <a:pt x="3891936" y="133083"/>
                  <a:pt x="4028686" y="335498"/>
                </a:cubicBezTo>
                <a:lnTo>
                  <a:pt x="4064859" y="402142"/>
                </a:lnTo>
                <a:lnTo>
                  <a:pt x="4184991" y="336937"/>
                </a:lnTo>
                <a:cubicBezTo>
                  <a:pt x="4276031" y="298430"/>
                  <a:pt x="4376124" y="277137"/>
                  <a:pt x="4481190" y="277137"/>
                </a:cubicBezTo>
                <a:cubicBezTo>
                  <a:pt x="4743855" y="277137"/>
                  <a:pt x="4975438" y="410220"/>
                  <a:pt x="5112188" y="612635"/>
                </a:cubicBezTo>
                <a:lnTo>
                  <a:pt x="5112268" y="612785"/>
                </a:lnTo>
                <a:lnTo>
                  <a:pt x="5138627" y="564223"/>
                </a:lnTo>
                <a:cubicBezTo>
                  <a:pt x="5313082" y="305997"/>
                  <a:pt x="5608515" y="136221"/>
                  <a:pt x="5943603" y="136221"/>
                </a:cubicBezTo>
                <a:cubicBezTo>
                  <a:pt x="6111145" y="136221"/>
                  <a:pt x="6268776" y="178665"/>
                  <a:pt x="6406326" y="253387"/>
                </a:cubicBezTo>
                <a:lnTo>
                  <a:pt x="6446733" y="277935"/>
                </a:lnTo>
                <a:lnTo>
                  <a:pt x="6492158" y="222879"/>
                </a:lnTo>
                <a:cubicBezTo>
                  <a:pt x="6629864" y="85173"/>
                  <a:pt x="6820104" y="0"/>
                  <a:pt x="7030236" y="0"/>
                </a:cubicBezTo>
                <a:cubicBezTo>
                  <a:pt x="7240368" y="0"/>
                  <a:pt x="7430608" y="85173"/>
                  <a:pt x="7568314" y="222879"/>
                </a:cubicBezTo>
                <a:lnTo>
                  <a:pt x="7608074" y="271069"/>
                </a:lnTo>
                <a:lnTo>
                  <a:pt x="7616564" y="265911"/>
                </a:lnTo>
                <a:cubicBezTo>
                  <a:pt x="7754115" y="191189"/>
                  <a:pt x="7911746" y="148745"/>
                  <a:pt x="8079289" y="148745"/>
                </a:cubicBezTo>
                <a:cubicBezTo>
                  <a:pt x="8372490" y="148745"/>
                  <a:pt x="8635332" y="278730"/>
                  <a:pt x="8813332" y="484217"/>
                </a:cubicBezTo>
                <a:lnTo>
                  <a:pt x="8909108" y="615575"/>
                </a:lnTo>
                <a:lnTo>
                  <a:pt x="8910704" y="612634"/>
                </a:lnTo>
                <a:cubicBezTo>
                  <a:pt x="9047454" y="410219"/>
                  <a:pt x="9279036" y="277136"/>
                  <a:pt x="9541702" y="277136"/>
                </a:cubicBezTo>
                <a:cubicBezTo>
                  <a:pt x="9699301" y="277136"/>
                  <a:pt x="9845711" y="325046"/>
                  <a:pt x="9967160" y="407095"/>
                </a:cubicBezTo>
                <a:lnTo>
                  <a:pt x="9976306" y="414641"/>
                </a:lnTo>
                <a:lnTo>
                  <a:pt x="10019263" y="335498"/>
                </a:lnTo>
                <a:cubicBezTo>
                  <a:pt x="10156013" y="133083"/>
                  <a:pt x="10387595" y="0"/>
                  <a:pt x="10650261" y="0"/>
                </a:cubicBezTo>
                <a:cubicBezTo>
                  <a:pt x="10912927" y="0"/>
                  <a:pt x="11144509" y="133083"/>
                  <a:pt x="11281259" y="335498"/>
                </a:cubicBezTo>
                <a:lnTo>
                  <a:pt x="11306422" y="381858"/>
                </a:lnTo>
                <a:lnTo>
                  <a:pt x="11321378" y="369518"/>
                </a:lnTo>
                <a:cubicBezTo>
                  <a:pt x="11442827" y="287469"/>
                  <a:pt x="11589237" y="239559"/>
                  <a:pt x="11746836" y="239559"/>
                </a:cubicBezTo>
                <a:cubicBezTo>
                  <a:pt x="11904435" y="239559"/>
                  <a:pt x="12050845" y="287469"/>
                  <a:pt x="12172294" y="369518"/>
                </a:cubicBezTo>
                <a:lnTo>
                  <a:pt x="12192000" y="385777"/>
                </a:lnTo>
                <a:lnTo>
                  <a:pt x="12192000" y="1445191"/>
                </a:lnTo>
                <a:lnTo>
                  <a:pt x="0" y="1445191"/>
                </a:lnTo>
                <a:lnTo>
                  <a:pt x="0" y="52120"/>
                </a:lnTo>
                <a:lnTo>
                  <a:pt x="68550" y="79738"/>
                </a:lnTo>
                <a:cubicBezTo>
                  <a:pt x="130842" y="110458"/>
                  <a:pt x="190524" y="145664"/>
                  <a:pt x="247175" y="184935"/>
                </a:cubicBezTo>
                <a:lnTo>
                  <a:pt x="338186" y="253847"/>
                </a:lnTo>
                <a:lnTo>
                  <a:pt x="338943" y="253387"/>
                </a:lnTo>
                <a:cubicBezTo>
                  <a:pt x="476494" y="178665"/>
                  <a:pt x="634125" y="136221"/>
                  <a:pt x="801669" y="136221"/>
                </a:cubicBezTo>
                <a:cubicBezTo>
                  <a:pt x="1153510" y="136221"/>
                  <a:pt x="1461634" y="323399"/>
                  <a:pt x="1631894" y="603610"/>
                </a:cubicBezTo>
                <a:lnTo>
                  <a:pt x="1638578" y="617070"/>
                </a:lnTo>
                <a:lnTo>
                  <a:pt x="1711200" y="529051"/>
                </a:lnTo>
                <a:cubicBezTo>
                  <a:pt x="1859106" y="381145"/>
                  <a:pt x="2063437" y="289663"/>
                  <a:pt x="2289136" y="289663"/>
                </a:cubicBezTo>
                <a:cubicBezTo>
                  <a:pt x="2437250" y="289663"/>
                  <a:pt x="2576162" y="329061"/>
                  <a:pt x="2695964" y="397949"/>
                </a:cubicBezTo>
                <a:lnTo>
                  <a:pt x="2722727" y="416495"/>
                </a:lnTo>
                <a:lnTo>
                  <a:pt x="2766691" y="335498"/>
                </a:lnTo>
                <a:cubicBezTo>
                  <a:pt x="2903440" y="133083"/>
                  <a:pt x="3135023" y="0"/>
                  <a:pt x="3397688" y="0"/>
                </a:cubicBezTo>
                <a:close/>
              </a:path>
            </a:pathLst>
          </a:cu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36" name="任意多边形 35"/>
          <p:cNvSpPr/>
          <p:nvPr/>
        </p:nvSpPr>
        <p:spPr>
          <a:xfrm>
            <a:off x="0" y="5724525"/>
            <a:ext cx="12192000" cy="1133475"/>
          </a:xfrm>
          <a:custGeom>
            <a:avLst/>
            <a:gdLst>
              <a:gd name="connsiteX0" fmla="*/ 4324187 w 12191999"/>
              <a:gd name="connsiteY0" fmla="*/ 0 h 1133339"/>
              <a:gd name="connsiteX1" fmla="*/ 4828786 w 12191999"/>
              <a:gd name="connsiteY1" fmla="*/ 268294 h 1133339"/>
              <a:gd name="connsiteX2" fmla="*/ 4852161 w 12191999"/>
              <a:gd name="connsiteY2" fmla="*/ 311359 h 1133339"/>
              <a:gd name="connsiteX3" fmla="*/ 4874652 w 12191999"/>
              <a:gd name="connsiteY3" fmla="*/ 309092 h 1133339"/>
              <a:gd name="connsiteX4" fmla="*/ 5307165 w 12191999"/>
              <a:gd name="connsiteY4" fmla="*/ 539058 h 1133339"/>
              <a:gd name="connsiteX5" fmla="*/ 5334082 w 12191999"/>
              <a:gd name="connsiteY5" fmla="*/ 588645 h 1133339"/>
              <a:gd name="connsiteX6" fmla="*/ 5405825 w 12191999"/>
              <a:gd name="connsiteY6" fmla="*/ 549703 h 1133339"/>
              <a:gd name="connsiteX7" fmla="*/ 5608854 w 12191999"/>
              <a:gd name="connsiteY7" fmla="*/ 508714 h 1133339"/>
              <a:gd name="connsiteX8" fmla="*/ 5653102 w 12191999"/>
              <a:gd name="connsiteY8" fmla="*/ 512618 h 1133339"/>
              <a:gd name="connsiteX9" fmla="*/ 5684350 w 12191999"/>
              <a:gd name="connsiteY9" fmla="*/ 474742 h 1133339"/>
              <a:gd name="connsiteX10" fmla="*/ 6053173 w 12191999"/>
              <a:gd name="connsiteY10" fmla="*/ 321971 h 1133339"/>
              <a:gd name="connsiteX11" fmla="*/ 6256201 w 12191999"/>
              <a:gd name="connsiteY11" fmla="*/ 362960 h 1133339"/>
              <a:gd name="connsiteX12" fmla="*/ 6335091 w 12191999"/>
              <a:gd name="connsiteY12" fmla="*/ 405780 h 1133339"/>
              <a:gd name="connsiteX13" fmla="*/ 6344312 w 12191999"/>
              <a:gd name="connsiteY13" fmla="*/ 398172 h 1133339"/>
              <a:gd name="connsiteX14" fmla="*/ 6635938 w 12191999"/>
              <a:gd name="connsiteY14" fmla="*/ 309092 h 1133339"/>
              <a:gd name="connsiteX15" fmla="*/ 7004761 w 12191999"/>
              <a:gd name="connsiteY15" fmla="*/ 461863 h 1133339"/>
              <a:gd name="connsiteX16" fmla="*/ 7041595 w 12191999"/>
              <a:gd name="connsiteY16" fmla="*/ 506507 h 1133339"/>
              <a:gd name="connsiteX17" fmla="*/ 7048024 w 12191999"/>
              <a:gd name="connsiteY17" fmla="*/ 501203 h 1133339"/>
              <a:gd name="connsiteX18" fmla="*/ 7339652 w 12191999"/>
              <a:gd name="connsiteY18" fmla="*/ 412123 h 1133339"/>
              <a:gd name="connsiteX19" fmla="*/ 7820257 w 12191999"/>
              <a:gd name="connsiteY19" fmla="*/ 730689 h 1133339"/>
              <a:gd name="connsiteX20" fmla="*/ 7823882 w 12191999"/>
              <a:gd name="connsiteY20" fmla="*/ 742369 h 1133339"/>
              <a:gd name="connsiteX21" fmla="*/ 7829379 w 12191999"/>
              <a:gd name="connsiteY21" fmla="*/ 732242 h 1133339"/>
              <a:gd name="connsiteX22" fmla="*/ 8261893 w 12191999"/>
              <a:gd name="connsiteY22" fmla="*/ 502276 h 1133339"/>
              <a:gd name="connsiteX23" fmla="*/ 8441234 w 12191999"/>
              <a:gd name="connsiteY23" fmla="*/ 533926 h 1133339"/>
              <a:gd name="connsiteX24" fmla="*/ 8512634 w 12191999"/>
              <a:gd name="connsiteY24" fmla="*/ 567236 h 1133339"/>
              <a:gd name="connsiteX25" fmla="*/ 8534598 w 12191999"/>
              <a:gd name="connsiteY25" fmla="*/ 526771 h 1133339"/>
              <a:gd name="connsiteX26" fmla="*/ 8840079 w 12191999"/>
              <a:gd name="connsiteY26" fmla="*/ 364348 h 1133339"/>
              <a:gd name="connsiteX27" fmla="*/ 9145560 w 12191999"/>
              <a:gd name="connsiteY27" fmla="*/ 526771 h 1133339"/>
              <a:gd name="connsiteX28" fmla="*/ 9164773 w 12191999"/>
              <a:gd name="connsiteY28" fmla="*/ 562169 h 1133339"/>
              <a:gd name="connsiteX29" fmla="*/ 9187740 w 12191999"/>
              <a:gd name="connsiteY29" fmla="*/ 549703 h 1133339"/>
              <a:gd name="connsiteX30" fmla="*/ 9390768 w 12191999"/>
              <a:gd name="connsiteY30" fmla="*/ 508714 h 1133339"/>
              <a:gd name="connsiteX31" fmla="*/ 9836849 w 12191999"/>
              <a:gd name="connsiteY31" fmla="*/ 759843 h 1133339"/>
              <a:gd name="connsiteX32" fmla="*/ 9846695 w 12191999"/>
              <a:gd name="connsiteY32" fmla="*/ 779672 h 1133339"/>
              <a:gd name="connsiteX33" fmla="*/ 9859902 w 12191999"/>
              <a:gd name="connsiteY33" fmla="*/ 737128 h 1133339"/>
              <a:gd name="connsiteX34" fmla="*/ 10340506 w 12191999"/>
              <a:gd name="connsiteY34" fmla="*/ 418562 h 1133339"/>
              <a:gd name="connsiteX35" fmla="*/ 10543534 w 12191999"/>
              <a:gd name="connsiteY35" fmla="*/ 459551 h 1133339"/>
              <a:gd name="connsiteX36" fmla="*/ 10626367 w 12191999"/>
              <a:gd name="connsiteY36" fmla="*/ 504512 h 1133339"/>
              <a:gd name="connsiteX37" fmla="*/ 10672181 w 12191999"/>
              <a:gd name="connsiteY37" fmla="*/ 448985 h 1133339"/>
              <a:gd name="connsiteX38" fmla="*/ 11041003 w 12191999"/>
              <a:gd name="connsiteY38" fmla="*/ 296214 h 1133339"/>
              <a:gd name="connsiteX39" fmla="*/ 11332631 w 12191999"/>
              <a:gd name="connsiteY39" fmla="*/ 385294 h 1133339"/>
              <a:gd name="connsiteX40" fmla="*/ 11371408 w 12191999"/>
              <a:gd name="connsiteY40" fmla="*/ 417288 h 1133339"/>
              <a:gd name="connsiteX41" fmla="*/ 11406247 w 12191999"/>
              <a:gd name="connsiteY41" fmla="*/ 398377 h 1133339"/>
              <a:gd name="connsiteX42" fmla="*/ 11609275 w 12191999"/>
              <a:gd name="connsiteY42" fmla="*/ 357388 h 1133339"/>
              <a:gd name="connsiteX43" fmla="*/ 12089879 w 12191999"/>
              <a:gd name="connsiteY43" fmla="*/ 675954 h 1133339"/>
              <a:gd name="connsiteX44" fmla="*/ 12109865 w 12191999"/>
              <a:gd name="connsiteY44" fmla="*/ 740336 h 1133339"/>
              <a:gd name="connsiteX45" fmla="*/ 12187741 w 12191999"/>
              <a:gd name="connsiteY45" fmla="*/ 732486 h 1133339"/>
              <a:gd name="connsiteX46" fmla="*/ 12191999 w 12191999"/>
              <a:gd name="connsiteY46" fmla="*/ 732755 h 1133339"/>
              <a:gd name="connsiteX47" fmla="*/ 12191999 w 12191999"/>
              <a:gd name="connsiteY47" fmla="*/ 1133339 h 1133339"/>
              <a:gd name="connsiteX48" fmla="*/ 0 w 12191999"/>
              <a:gd name="connsiteY48" fmla="*/ 1133339 h 1133339"/>
              <a:gd name="connsiteX49" fmla="*/ 0 w 12191999"/>
              <a:gd name="connsiteY49" fmla="*/ 662259 h 1133339"/>
              <a:gd name="connsiteX50" fmla="*/ 35270 w 12191999"/>
              <a:gd name="connsiteY50" fmla="*/ 627821 h 1133339"/>
              <a:gd name="connsiteX51" fmla="*/ 367052 w 12191999"/>
              <a:gd name="connsiteY51" fmla="*/ 508714 h 1133339"/>
              <a:gd name="connsiteX52" fmla="*/ 761454 w 12191999"/>
              <a:gd name="connsiteY52" fmla="*/ 688964 h 1133339"/>
              <a:gd name="connsiteX53" fmla="*/ 765322 w 12191999"/>
              <a:gd name="connsiteY53" fmla="*/ 694269 h 1133339"/>
              <a:gd name="connsiteX54" fmla="*/ 779363 w 12191999"/>
              <a:gd name="connsiteY54" fmla="*/ 668401 h 1133339"/>
              <a:gd name="connsiteX55" fmla="*/ 1249255 w 12191999"/>
              <a:gd name="connsiteY55" fmla="*/ 418562 h 1133339"/>
              <a:gd name="connsiteX56" fmla="*/ 1469828 w 12191999"/>
              <a:gd name="connsiteY56" fmla="*/ 463094 h 1133339"/>
              <a:gd name="connsiteX57" fmla="*/ 1529039 w 12191999"/>
              <a:gd name="connsiteY57" fmla="*/ 495232 h 1133339"/>
              <a:gd name="connsiteX58" fmla="*/ 1556571 w 12191999"/>
              <a:gd name="connsiteY58" fmla="*/ 461863 h 1133339"/>
              <a:gd name="connsiteX59" fmla="*/ 1925393 w 12191999"/>
              <a:gd name="connsiteY59" fmla="*/ 309092 h 1133339"/>
              <a:gd name="connsiteX60" fmla="*/ 2128421 w 12191999"/>
              <a:gd name="connsiteY60" fmla="*/ 350081 h 1133339"/>
              <a:gd name="connsiteX61" fmla="*/ 2211864 w 12191999"/>
              <a:gd name="connsiteY61" fmla="*/ 395372 h 1133339"/>
              <a:gd name="connsiteX62" fmla="*/ 2265051 w 12191999"/>
              <a:gd name="connsiteY62" fmla="*/ 366503 h 1133339"/>
              <a:gd name="connsiteX63" fmla="*/ 2485624 w 12191999"/>
              <a:gd name="connsiteY63" fmla="*/ 321971 h 1133339"/>
              <a:gd name="connsiteX64" fmla="*/ 3007763 w 12191999"/>
              <a:gd name="connsiteY64" fmla="*/ 668067 h 1133339"/>
              <a:gd name="connsiteX65" fmla="*/ 3028976 w 12191999"/>
              <a:gd name="connsiteY65" fmla="*/ 736404 h 1133339"/>
              <a:gd name="connsiteX66" fmla="*/ 3043766 w 12191999"/>
              <a:gd name="connsiteY66" fmla="*/ 731813 h 1133339"/>
              <a:gd name="connsiteX67" fmla="*/ 3148886 w 12191999"/>
              <a:gd name="connsiteY67" fmla="*/ 721216 h 1133339"/>
              <a:gd name="connsiteX68" fmla="*/ 3166919 w 12191999"/>
              <a:gd name="connsiteY68" fmla="*/ 722353 h 1133339"/>
              <a:gd name="connsiteX69" fmla="*/ 3196314 w 12191999"/>
              <a:gd name="connsiteY69" fmla="*/ 627658 h 1133339"/>
              <a:gd name="connsiteX70" fmla="*/ 3676918 w 12191999"/>
              <a:gd name="connsiteY70" fmla="*/ 309092 h 1133339"/>
              <a:gd name="connsiteX71" fmla="*/ 3782038 w 12191999"/>
              <a:gd name="connsiteY71" fmla="*/ 319689 h 1133339"/>
              <a:gd name="connsiteX72" fmla="*/ 3790298 w 12191999"/>
              <a:gd name="connsiteY72" fmla="*/ 322253 h 1133339"/>
              <a:gd name="connsiteX73" fmla="*/ 3819586 w 12191999"/>
              <a:gd name="connsiteY73" fmla="*/ 268294 h 1133339"/>
              <a:gd name="connsiteX74" fmla="*/ 4324187 w 12191999"/>
              <a:gd name="connsiteY74" fmla="*/ 0 h 1133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2191999" h="1133339">
                <a:moveTo>
                  <a:pt x="4324187" y="0"/>
                </a:moveTo>
                <a:cubicBezTo>
                  <a:pt x="4534237" y="0"/>
                  <a:pt x="4719430" y="106424"/>
                  <a:pt x="4828786" y="268294"/>
                </a:cubicBezTo>
                <a:lnTo>
                  <a:pt x="4852161" y="311359"/>
                </a:lnTo>
                <a:lnTo>
                  <a:pt x="4874652" y="309092"/>
                </a:lnTo>
                <a:cubicBezTo>
                  <a:pt x="5054694" y="309092"/>
                  <a:pt x="5213432" y="400313"/>
                  <a:pt x="5307165" y="539058"/>
                </a:cubicBezTo>
                <a:lnTo>
                  <a:pt x="5334082" y="588645"/>
                </a:lnTo>
                <a:lnTo>
                  <a:pt x="5405825" y="549703"/>
                </a:lnTo>
                <a:cubicBezTo>
                  <a:pt x="5468228" y="523309"/>
                  <a:pt x="5536836" y="508714"/>
                  <a:pt x="5608854" y="508714"/>
                </a:cubicBezTo>
                <a:lnTo>
                  <a:pt x="5653102" y="512618"/>
                </a:lnTo>
                <a:lnTo>
                  <a:pt x="5684350" y="474742"/>
                </a:lnTo>
                <a:cubicBezTo>
                  <a:pt x="5778740" y="380352"/>
                  <a:pt x="5909139" y="321971"/>
                  <a:pt x="6053173" y="321971"/>
                </a:cubicBezTo>
                <a:cubicBezTo>
                  <a:pt x="6125190" y="321971"/>
                  <a:pt x="6193799" y="336566"/>
                  <a:pt x="6256201" y="362960"/>
                </a:cubicBezTo>
                <a:lnTo>
                  <a:pt x="6335091" y="405780"/>
                </a:lnTo>
                <a:lnTo>
                  <a:pt x="6344312" y="398172"/>
                </a:lnTo>
                <a:cubicBezTo>
                  <a:pt x="6427558" y="341931"/>
                  <a:pt x="6527914" y="309092"/>
                  <a:pt x="6635938" y="309092"/>
                </a:cubicBezTo>
                <a:cubicBezTo>
                  <a:pt x="6779972" y="309092"/>
                  <a:pt x="6910371" y="367473"/>
                  <a:pt x="7004761" y="461863"/>
                </a:cubicBezTo>
                <a:lnTo>
                  <a:pt x="7041595" y="506507"/>
                </a:lnTo>
                <a:lnTo>
                  <a:pt x="7048024" y="501203"/>
                </a:lnTo>
                <a:cubicBezTo>
                  <a:pt x="7131271" y="444962"/>
                  <a:pt x="7231627" y="412123"/>
                  <a:pt x="7339652" y="412123"/>
                </a:cubicBezTo>
                <a:cubicBezTo>
                  <a:pt x="7555703" y="412123"/>
                  <a:pt x="7741074" y="543481"/>
                  <a:pt x="7820257" y="730689"/>
                </a:cubicBezTo>
                <a:lnTo>
                  <a:pt x="7823882" y="742369"/>
                </a:lnTo>
                <a:lnTo>
                  <a:pt x="7829379" y="732242"/>
                </a:lnTo>
                <a:cubicBezTo>
                  <a:pt x="7923114" y="593497"/>
                  <a:pt x="8081851" y="502276"/>
                  <a:pt x="8261893" y="502276"/>
                </a:cubicBezTo>
                <a:cubicBezTo>
                  <a:pt x="8324908" y="502276"/>
                  <a:pt x="8385313" y="513450"/>
                  <a:pt x="8441234" y="533926"/>
                </a:cubicBezTo>
                <a:lnTo>
                  <a:pt x="8512634" y="567236"/>
                </a:lnTo>
                <a:lnTo>
                  <a:pt x="8534598" y="526771"/>
                </a:lnTo>
                <a:cubicBezTo>
                  <a:pt x="8600802" y="428776"/>
                  <a:pt x="8712916" y="364348"/>
                  <a:pt x="8840079" y="364348"/>
                </a:cubicBezTo>
                <a:cubicBezTo>
                  <a:pt x="8967241" y="364348"/>
                  <a:pt x="9079356" y="428776"/>
                  <a:pt x="9145560" y="526771"/>
                </a:cubicBezTo>
                <a:lnTo>
                  <a:pt x="9164773" y="562169"/>
                </a:lnTo>
                <a:lnTo>
                  <a:pt x="9187740" y="549703"/>
                </a:lnTo>
                <a:cubicBezTo>
                  <a:pt x="9250143" y="523309"/>
                  <a:pt x="9318751" y="508714"/>
                  <a:pt x="9390768" y="508714"/>
                </a:cubicBezTo>
                <a:cubicBezTo>
                  <a:pt x="9579813" y="508714"/>
                  <a:pt x="9745368" y="609285"/>
                  <a:pt x="9836849" y="759843"/>
                </a:cubicBezTo>
                <a:lnTo>
                  <a:pt x="9846695" y="779672"/>
                </a:lnTo>
                <a:lnTo>
                  <a:pt x="9859902" y="737128"/>
                </a:lnTo>
                <a:cubicBezTo>
                  <a:pt x="9939084" y="549920"/>
                  <a:pt x="10124455" y="418562"/>
                  <a:pt x="10340506" y="418562"/>
                </a:cubicBezTo>
                <a:cubicBezTo>
                  <a:pt x="10412523" y="418562"/>
                  <a:pt x="10481131" y="433157"/>
                  <a:pt x="10543534" y="459551"/>
                </a:cubicBezTo>
                <a:lnTo>
                  <a:pt x="10626367" y="504512"/>
                </a:lnTo>
                <a:lnTo>
                  <a:pt x="10672181" y="448985"/>
                </a:lnTo>
                <a:cubicBezTo>
                  <a:pt x="10766571" y="354595"/>
                  <a:pt x="10896969" y="296214"/>
                  <a:pt x="11041003" y="296214"/>
                </a:cubicBezTo>
                <a:cubicBezTo>
                  <a:pt x="11149029" y="296214"/>
                  <a:pt x="11249384" y="329053"/>
                  <a:pt x="11332631" y="385294"/>
                </a:cubicBezTo>
                <a:lnTo>
                  <a:pt x="11371408" y="417288"/>
                </a:lnTo>
                <a:lnTo>
                  <a:pt x="11406247" y="398377"/>
                </a:lnTo>
                <a:cubicBezTo>
                  <a:pt x="11468650" y="371983"/>
                  <a:pt x="11537258" y="357388"/>
                  <a:pt x="11609275" y="357388"/>
                </a:cubicBezTo>
                <a:cubicBezTo>
                  <a:pt x="11825326" y="357388"/>
                  <a:pt x="12010697" y="488746"/>
                  <a:pt x="12089879" y="675954"/>
                </a:cubicBezTo>
                <a:lnTo>
                  <a:pt x="12109865" y="740336"/>
                </a:lnTo>
                <a:lnTo>
                  <a:pt x="12187741" y="732486"/>
                </a:lnTo>
                <a:lnTo>
                  <a:pt x="12191999" y="732755"/>
                </a:lnTo>
                <a:lnTo>
                  <a:pt x="12191999" y="1133339"/>
                </a:lnTo>
                <a:lnTo>
                  <a:pt x="0" y="1133339"/>
                </a:lnTo>
                <a:lnTo>
                  <a:pt x="0" y="662259"/>
                </a:lnTo>
                <a:lnTo>
                  <a:pt x="35270" y="627821"/>
                </a:lnTo>
                <a:cubicBezTo>
                  <a:pt x="125433" y="553412"/>
                  <a:pt x="241023" y="508714"/>
                  <a:pt x="367052" y="508714"/>
                </a:cubicBezTo>
                <a:cubicBezTo>
                  <a:pt x="524589" y="508714"/>
                  <a:pt x="665814" y="578555"/>
                  <a:pt x="761454" y="688964"/>
                </a:cubicBezTo>
                <a:lnTo>
                  <a:pt x="765322" y="694269"/>
                </a:lnTo>
                <a:lnTo>
                  <a:pt x="779363" y="668401"/>
                </a:lnTo>
                <a:cubicBezTo>
                  <a:pt x="881198" y="517666"/>
                  <a:pt x="1053653" y="418562"/>
                  <a:pt x="1249255" y="418562"/>
                </a:cubicBezTo>
                <a:cubicBezTo>
                  <a:pt x="1327495" y="418562"/>
                  <a:pt x="1402032" y="434418"/>
                  <a:pt x="1469828" y="463094"/>
                </a:cubicBezTo>
                <a:lnTo>
                  <a:pt x="1529039" y="495232"/>
                </a:lnTo>
                <a:lnTo>
                  <a:pt x="1556571" y="461863"/>
                </a:lnTo>
                <a:cubicBezTo>
                  <a:pt x="1650961" y="367473"/>
                  <a:pt x="1781359" y="309092"/>
                  <a:pt x="1925393" y="309092"/>
                </a:cubicBezTo>
                <a:cubicBezTo>
                  <a:pt x="1997410" y="309092"/>
                  <a:pt x="2066018" y="323687"/>
                  <a:pt x="2128421" y="350081"/>
                </a:cubicBezTo>
                <a:lnTo>
                  <a:pt x="2211864" y="395372"/>
                </a:lnTo>
                <a:lnTo>
                  <a:pt x="2265051" y="366503"/>
                </a:lnTo>
                <a:cubicBezTo>
                  <a:pt x="2332847" y="337827"/>
                  <a:pt x="2407384" y="321971"/>
                  <a:pt x="2485624" y="321971"/>
                </a:cubicBezTo>
                <a:cubicBezTo>
                  <a:pt x="2720347" y="321971"/>
                  <a:pt x="2921738" y="464681"/>
                  <a:pt x="3007763" y="668067"/>
                </a:cubicBezTo>
                <a:lnTo>
                  <a:pt x="3028976" y="736404"/>
                </a:lnTo>
                <a:lnTo>
                  <a:pt x="3043766" y="731813"/>
                </a:lnTo>
                <a:cubicBezTo>
                  <a:pt x="3077721" y="724865"/>
                  <a:pt x="3112877" y="721216"/>
                  <a:pt x="3148886" y="721216"/>
                </a:cubicBezTo>
                <a:lnTo>
                  <a:pt x="3166919" y="722353"/>
                </a:lnTo>
                <a:lnTo>
                  <a:pt x="3196314" y="627658"/>
                </a:lnTo>
                <a:cubicBezTo>
                  <a:pt x="3275496" y="440450"/>
                  <a:pt x="3460867" y="309092"/>
                  <a:pt x="3676918" y="309092"/>
                </a:cubicBezTo>
                <a:cubicBezTo>
                  <a:pt x="3712927" y="309092"/>
                  <a:pt x="3748083" y="312741"/>
                  <a:pt x="3782038" y="319689"/>
                </a:cubicBezTo>
                <a:lnTo>
                  <a:pt x="3790298" y="322253"/>
                </a:lnTo>
                <a:lnTo>
                  <a:pt x="3819586" y="268294"/>
                </a:lnTo>
                <a:cubicBezTo>
                  <a:pt x="3928943" y="106424"/>
                  <a:pt x="4114136" y="0"/>
                  <a:pt x="432418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31" name="任意多边形 30"/>
          <p:cNvSpPr/>
          <p:nvPr/>
        </p:nvSpPr>
        <p:spPr>
          <a:xfrm rot="900000">
            <a:off x="8691563" y="1198563"/>
            <a:ext cx="636588" cy="441325"/>
          </a:xfrm>
          <a:custGeom>
            <a:avLst/>
            <a:gdLst>
              <a:gd name="connsiteX0" fmla="*/ 811844 w 815110"/>
              <a:gd name="connsiteY0" fmla="*/ 0 h 753851"/>
              <a:gd name="connsiteX1" fmla="*/ 811221 w 815110"/>
              <a:gd name="connsiteY1" fmla="*/ 3357 h 753851"/>
              <a:gd name="connsiteX2" fmla="*/ 815110 w 815110"/>
              <a:gd name="connsiteY2" fmla="*/ 1718 h 753851"/>
              <a:gd name="connsiteX3" fmla="*/ 810512 w 815110"/>
              <a:gd name="connsiteY3" fmla="*/ 7176 h 753851"/>
              <a:gd name="connsiteX4" fmla="*/ 674407 w 815110"/>
              <a:gd name="connsiteY4" fmla="*/ 740510 h 753851"/>
              <a:gd name="connsiteX5" fmla="*/ 421276 w 815110"/>
              <a:gd name="connsiteY5" fmla="*/ 621270 h 753851"/>
              <a:gd name="connsiteX6" fmla="*/ 293771 w 815110"/>
              <a:gd name="connsiteY6" fmla="*/ 753851 h 753851"/>
              <a:gd name="connsiteX7" fmla="*/ 336279 w 815110"/>
              <a:gd name="connsiteY7" fmla="*/ 581231 h 753851"/>
              <a:gd name="connsiteX8" fmla="*/ 335005 w 815110"/>
              <a:gd name="connsiteY8" fmla="*/ 580631 h 753851"/>
              <a:gd name="connsiteX9" fmla="*/ 337035 w 815110"/>
              <a:gd name="connsiteY9" fmla="*/ 578159 h 753851"/>
              <a:gd name="connsiteX10" fmla="*/ 337278 w 815110"/>
              <a:gd name="connsiteY10" fmla="*/ 577173 h 753851"/>
              <a:gd name="connsiteX11" fmla="*/ 337691 w 815110"/>
              <a:gd name="connsiteY11" fmla="*/ 577360 h 753851"/>
              <a:gd name="connsiteX12" fmla="*/ 628627 w 815110"/>
              <a:gd name="connsiteY12" fmla="*/ 223097 h 753851"/>
              <a:gd name="connsiteX13" fmla="*/ 609342 w 815110"/>
              <a:gd name="connsiteY13" fmla="*/ 245991 h 753851"/>
              <a:gd name="connsiteX14" fmla="*/ 266398 w 815110"/>
              <a:gd name="connsiteY14" fmla="*/ 517542 h 753851"/>
              <a:gd name="connsiteX15" fmla="*/ 0 w 815110"/>
              <a:gd name="connsiteY15" fmla="*/ 345175 h 753851"/>
              <a:gd name="connsiteX16" fmla="*/ 807958 w 815110"/>
              <a:gd name="connsiteY16" fmla="*/ 4731 h 75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15110" h="753851">
                <a:moveTo>
                  <a:pt x="811844" y="0"/>
                </a:moveTo>
                <a:lnTo>
                  <a:pt x="811221" y="3357"/>
                </a:lnTo>
                <a:lnTo>
                  <a:pt x="815110" y="1718"/>
                </a:lnTo>
                <a:lnTo>
                  <a:pt x="810512" y="7176"/>
                </a:lnTo>
                <a:lnTo>
                  <a:pt x="674407" y="740510"/>
                </a:lnTo>
                <a:lnTo>
                  <a:pt x="421276" y="621270"/>
                </a:lnTo>
                <a:lnTo>
                  <a:pt x="293771" y="753851"/>
                </a:lnTo>
                <a:lnTo>
                  <a:pt x="336279" y="581231"/>
                </a:lnTo>
                <a:lnTo>
                  <a:pt x="335005" y="580631"/>
                </a:lnTo>
                <a:lnTo>
                  <a:pt x="337035" y="578159"/>
                </a:lnTo>
                <a:lnTo>
                  <a:pt x="337278" y="577173"/>
                </a:lnTo>
                <a:lnTo>
                  <a:pt x="337691" y="577360"/>
                </a:lnTo>
                <a:lnTo>
                  <a:pt x="628627" y="223097"/>
                </a:lnTo>
                <a:lnTo>
                  <a:pt x="609342" y="245991"/>
                </a:lnTo>
                <a:lnTo>
                  <a:pt x="266398" y="517542"/>
                </a:lnTo>
                <a:lnTo>
                  <a:pt x="0" y="345175"/>
                </a:lnTo>
                <a:lnTo>
                  <a:pt x="807958" y="4731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alpha val="50000"/>
                </a:schemeClr>
              </a:gs>
              <a:gs pos="0">
                <a:schemeClr val="bg1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2" name="椭圆 1"/>
          <p:cNvSpPr/>
          <p:nvPr/>
        </p:nvSpPr>
        <p:spPr>
          <a:xfrm rot="10800000">
            <a:off x="2551113" y="3295650"/>
            <a:ext cx="268288" cy="2667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3" name="椭圆 2"/>
          <p:cNvSpPr/>
          <p:nvPr/>
        </p:nvSpPr>
        <p:spPr>
          <a:xfrm rot="10800000">
            <a:off x="1912938" y="3328988"/>
            <a:ext cx="201613" cy="200025"/>
          </a:xfrm>
          <a:prstGeom prst="ellips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12" name="椭圆 11"/>
          <p:cNvSpPr/>
          <p:nvPr/>
        </p:nvSpPr>
        <p:spPr>
          <a:xfrm rot="10800000">
            <a:off x="1341438" y="3362325"/>
            <a:ext cx="134938" cy="13335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13" name="椭圆 12"/>
          <p:cNvSpPr/>
          <p:nvPr/>
        </p:nvSpPr>
        <p:spPr>
          <a:xfrm rot="10800000">
            <a:off x="838200" y="3395663"/>
            <a:ext cx="66675" cy="66675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14" name="椭圆 13"/>
          <p:cNvSpPr/>
          <p:nvPr/>
        </p:nvSpPr>
        <p:spPr>
          <a:xfrm>
            <a:off x="9372600" y="3295650"/>
            <a:ext cx="268288" cy="2667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15" name="椭圆 14"/>
          <p:cNvSpPr/>
          <p:nvPr/>
        </p:nvSpPr>
        <p:spPr>
          <a:xfrm>
            <a:off x="10077450" y="3328988"/>
            <a:ext cx="201613" cy="200025"/>
          </a:xfrm>
          <a:prstGeom prst="ellips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17" name="椭圆 16"/>
          <p:cNvSpPr/>
          <p:nvPr/>
        </p:nvSpPr>
        <p:spPr>
          <a:xfrm>
            <a:off x="10715625" y="3362325"/>
            <a:ext cx="134938" cy="13335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18" name="椭圆 17"/>
          <p:cNvSpPr/>
          <p:nvPr/>
        </p:nvSpPr>
        <p:spPr>
          <a:xfrm>
            <a:off x="11287125" y="3395663"/>
            <a:ext cx="66675" cy="66675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30730" name="文本框 11"/>
          <p:cNvSpPr txBox="1"/>
          <p:nvPr/>
        </p:nvSpPr>
        <p:spPr>
          <a:xfrm>
            <a:off x="3195638" y="2828925"/>
            <a:ext cx="1196975" cy="1200150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p>
            <a:pPr algn="ctr"/>
            <a:r>
              <a:rPr lang="en-US" altLang="zh-CN" sz="7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04</a:t>
            </a:r>
            <a:endParaRPr lang="en-US" altLang="zh-CN" sz="72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30731" name="组合 12"/>
          <p:cNvGrpSpPr/>
          <p:nvPr/>
        </p:nvGrpSpPr>
        <p:grpSpPr>
          <a:xfrm>
            <a:off x="4560888" y="2811463"/>
            <a:ext cx="4440237" cy="1019175"/>
            <a:chOff x="4494727" y="2895701"/>
            <a:chExt cx="4440700" cy="1018388"/>
          </a:xfrm>
        </p:grpSpPr>
        <p:sp>
          <p:nvSpPr>
            <p:cNvPr id="30732" name="文本框 13"/>
            <p:cNvSpPr txBox="1"/>
            <p:nvPr/>
          </p:nvSpPr>
          <p:spPr>
            <a:xfrm>
              <a:off x="4494727" y="2895701"/>
              <a:ext cx="4440700" cy="5835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ctr">
              <a:spAutoFit/>
            </a:bodyPr>
            <a:p>
              <a:r>
                <a:rPr lang="zh-CN" altLang="en-US" sz="3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系统介绍</a:t>
              </a:r>
              <a:endPara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733" name="矩形 14"/>
            <p:cNvSpPr/>
            <p:nvPr/>
          </p:nvSpPr>
          <p:spPr>
            <a:xfrm>
              <a:off x="4494727" y="3607384"/>
              <a:ext cx="4404574" cy="30670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en-US" altLang="zh-CN" sz="1400" dirty="0">
                  <a:solidFill>
                    <a:schemeClr val="bg1"/>
                  </a:solidFill>
                  <a:latin typeface="Arial" panose="020B0604020202020204" pitchFamily="34" charset="0"/>
                  <a:ea typeface="华文细黑" panose="02010600040101010101" pitchFamily="2" charset="-122"/>
                </a:rPr>
                <a:t>Systematic Introduction</a:t>
              </a:r>
              <a:endPara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华文细黑" panose="02010600040101010101" pitchFamily="2" charset="-122"/>
              </a:endParaRPr>
            </a:p>
          </p:txBody>
        </p:sp>
        <p:cxnSp>
          <p:nvCxnSpPr>
            <p:cNvPr id="19" name="直接连接符 18"/>
            <p:cNvCxnSpPr/>
            <p:nvPr/>
          </p:nvCxnSpPr>
          <p:spPr>
            <a:xfrm>
              <a:off x="4494727" y="3504543"/>
              <a:ext cx="440457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E:\工作\产品资料\PPT资料\ppt\云平台\资料参考\新新\1.png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243638" y="1449388"/>
            <a:ext cx="5492750" cy="27273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3" name="文本框 42"/>
          <p:cNvSpPr txBox="1"/>
          <p:nvPr/>
        </p:nvSpPr>
        <p:spPr>
          <a:xfrm>
            <a:off x="4314825" y="282575"/>
            <a:ext cx="3562350" cy="52228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fontAlgn="auto"/>
            <a:r>
              <a:rPr lang="zh-CN" sz="2800" spc="1000" noProof="1" dirty="0" smtClean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云平台系统介绍</a:t>
            </a:r>
            <a:endParaRPr lang="zh-CN" sz="2800" spc="1000" noProof="1" dirty="0" smtClean="0">
              <a:solidFill>
                <a:srgbClr val="92D0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" name="图片 1" descr="E:\工作\产品资料\PPT资料\ppt\云平台\资料参考\新建文件夹\QQ截图20200601143356.pngQQ截图2020060114335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215188" y="3451225"/>
            <a:ext cx="4430713" cy="2646363"/>
          </a:xfrm>
          <a:prstGeom prst="rect">
            <a:avLst/>
          </a:prstGeom>
          <a:ln w="12700" cmpd="sng">
            <a:solidFill>
              <a:schemeClr val="bg2">
                <a:lumMod val="90000"/>
              </a:schemeClr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609600" y="883920"/>
            <a:ext cx="4625975" cy="54006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 fontAlgn="auto">
              <a:lnSpc>
                <a:spcPct val="150000"/>
              </a:lnSpc>
            </a:pPr>
            <a:r>
              <a:rPr lang="zh-CN" b="1" spc="200" noProof="1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系统主要实现</a:t>
            </a:r>
            <a:endParaRPr sz="1700" spc="200" noProof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algn="just" fontAlgn="auto">
              <a:lnSpc>
                <a:spcPct val="150000"/>
              </a:lnSpc>
              <a:buFont typeface="Wingdings" panose="05000000000000000000" charset="0"/>
              <a:buChar char="n"/>
            </a:pPr>
            <a:r>
              <a:rPr sz="1400" b="1" spc="200" noProof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代理商</a:t>
            </a:r>
            <a:endParaRPr sz="1400" b="1" spc="200" noProof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 fontAlgn="auto">
              <a:lnSpc>
                <a:spcPct val="150000"/>
              </a:lnSpc>
              <a:buFont typeface="Wingdings" panose="05000000000000000000" charset="0"/>
            </a:pPr>
            <a:r>
              <a:rPr sz="1200" spc="200" noProof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可在云平台上查看话机状态、通话记录、学校/班级/学生总数、充值记录等信息；添加编辑学校/班级/学生；添加编辑话机；</a:t>
            </a:r>
            <a:r>
              <a:rPr sz="1200" spc="200"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添加编辑</a:t>
            </a:r>
            <a:r>
              <a:rPr lang="zh-CN" sz="1200" spc="200"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门店</a:t>
            </a:r>
            <a:r>
              <a:rPr sz="1200" spc="200"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；</a:t>
            </a:r>
            <a:r>
              <a:rPr sz="1200" spc="200" noProof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可修改费率，在线充值；查看代理商账户余额跟收益</a:t>
            </a:r>
            <a:r>
              <a:rPr lang="zh-CN" sz="1200" spc="200" noProof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等</a:t>
            </a:r>
            <a:r>
              <a:rPr sz="1200" spc="200" noProof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sz="1200" spc="200" noProof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algn="just" fontAlgn="auto">
              <a:lnSpc>
                <a:spcPct val="150000"/>
              </a:lnSpc>
              <a:buFont typeface="Wingdings" panose="05000000000000000000" charset="0"/>
              <a:buChar char="n"/>
            </a:pPr>
            <a:endParaRPr sz="1400" spc="200" noProof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algn="just" fontAlgn="auto">
              <a:lnSpc>
                <a:spcPct val="150000"/>
              </a:lnSpc>
              <a:buFont typeface="Wingdings" panose="05000000000000000000" charset="0"/>
              <a:buChar char="n"/>
            </a:pPr>
            <a:r>
              <a:rPr sz="1400" b="1" spc="200" noProof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家长</a:t>
            </a:r>
            <a:endParaRPr sz="1400" b="1" spc="200" noProof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 fontAlgn="auto">
              <a:lnSpc>
                <a:spcPct val="150000"/>
              </a:lnSpc>
              <a:buFont typeface="Wingdings" panose="05000000000000000000" charset="0"/>
            </a:pPr>
            <a:r>
              <a:rPr sz="1400" spc="200" noProof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r>
              <a:rPr sz="1200" spc="200" noProof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关注微信公众号，通过手机号码</a:t>
            </a:r>
            <a:r>
              <a:rPr lang="zh-CN" sz="1200" spc="200" noProof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将微信号与</a:t>
            </a:r>
            <a:r>
              <a:rPr sz="1200" spc="200" noProof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系统上已注册的IC卡</a:t>
            </a:r>
            <a:r>
              <a:rPr lang="zh-CN" sz="1200" spc="200" noProof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账号进行绑定</a:t>
            </a:r>
            <a:r>
              <a:rPr lang="zh-CN" sz="1200" spc="200" noProof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关联</a:t>
            </a:r>
            <a:r>
              <a:rPr sz="1200" spc="200" noProof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。如未注册，家长可通过扫描代理商提供的二维码自行注册。</a:t>
            </a:r>
            <a:endParaRPr sz="1200" spc="200" noProof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 fontAlgn="auto">
              <a:lnSpc>
                <a:spcPct val="150000"/>
              </a:lnSpc>
              <a:buFont typeface="Wingdings" panose="05000000000000000000" charset="0"/>
            </a:pPr>
            <a:r>
              <a:rPr sz="1200" spc="200" noProof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在微信公众号的账户管理主页内，家长可查看IC卡的账户信息、历史话单、充值记录，设置亲情号码</a:t>
            </a:r>
            <a:r>
              <a:rPr lang="zh-CN" sz="1200" spc="200" noProof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sz="1200" spc="200"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免卡拨打密码，</a:t>
            </a:r>
            <a:r>
              <a:rPr sz="1200" spc="200" noProof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冻结账号，在线充值</a:t>
            </a:r>
            <a:r>
              <a:rPr lang="zh-CN" sz="1200" spc="200" noProof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，添加留言</a:t>
            </a:r>
            <a:r>
              <a:rPr sz="1200" spc="200" noProof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等。</a:t>
            </a:r>
            <a:endParaRPr sz="1200" spc="200" noProof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 fontAlgn="auto">
              <a:lnSpc>
                <a:spcPct val="150000"/>
              </a:lnSpc>
              <a:buFont typeface="Wingdings" panose="05000000000000000000" charset="0"/>
            </a:pPr>
            <a:r>
              <a:rPr sz="1200" spc="200" noProof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当学生使用IC卡拨打电话，通话结束后家长微信号会立刻收到推送提醒，可查看到该次通话记录、通话后的IC卡账号余额、套餐使用情况等，方便家长了解学生IC卡使用状况。</a:t>
            </a:r>
            <a:endParaRPr sz="1200" spc="200" noProof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584677" y="409857"/>
            <a:ext cx="9022649" cy="267238"/>
            <a:chOff x="2331650" y="3295381"/>
            <a:chExt cx="9022649" cy="267238"/>
          </a:xfrm>
          <a:solidFill>
            <a:srgbClr val="92D050"/>
          </a:solidFill>
        </p:grpSpPr>
        <p:sp>
          <p:nvSpPr>
            <p:cNvPr id="16" name="椭圆 15"/>
            <p:cNvSpPr/>
            <p:nvPr/>
          </p:nvSpPr>
          <p:spPr>
            <a:xfrm rot="10800000">
              <a:off x="4045590" y="3295381"/>
              <a:ext cx="267237" cy="26723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17" name="椭圆 16"/>
            <p:cNvSpPr/>
            <p:nvPr/>
          </p:nvSpPr>
          <p:spPr>
            <a:xfrm rot="10800000">
              <a:off x="3407467" y="3328786"/>
              <a:ext cx="200428" cy="2004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18" name="椭圆 17"/>
            <p:cNvSpPr/>
            <p:nvPr/>
          </p:nvSpPr>
          <p:spPr>
            <a:xfrm rot="10800000">
              <a:off x="2836154" y="3362190"/>
              <a:ext cx="133619" cy="1336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19" name="椭圆 18"/>
            <p:cNvSpPr/>
            <p:nvPr/>
          </p:nvSpPr>
          <p:spPr>
            <a:xfrm rot="10800000">
              <a:off x="2331650" y="3395595"/>
              <a:ext cx="66809" cy="6680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0" name="椭圆 19"/>
            <p:cNvSpPr/>
            <p:nvPr/>
          </p:nvSpPr>
          <p:spPr>
            <a:xfrm>
              <a:off x="9373122" y="3295382"/>
              <a:ext cx="267237" cy="26723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1" name="椭圆 20"/>
            <p:cNvSpPr/>
            <p:nvPr/>
          </p:nvSpPr>
          <p:spPr>
            <a:xfrm>
              <a:off x="10078054" y="3328787"/>
              <a:ext cx="200428" cy="2004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2" name="椭圆 21"/>
            <p:cNvSpPr/>
            <p:nvPr/>
          </p:nvSpPr>
          <p:spPr>
            <a:xfrm>
              <a:off x="10716176" y="3362191"/>
              <a:ext cx="133619" cy="1336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3" name="椭圆 22"/>
            <p:cNvSpPr/>
            <p:nvPr/>
          </p:nvSpPr>
          <p:spPr>
            <a:xfrm>
              <a:off x="11287490" y="3395595"/>
              <a:ext cx="66809" cy="6680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</p:grpSp>
      <p:sp>
        <p:nvSpPr>
          <p:cNvPr id="25" name="文本框 24"/>
          <p:cNvSpPr txBox="1"/>
          <p:nvPr userDrawn="1"/>
        </p:nvSpPr>
        <p:spPr>
          <a:xfrm>
            <a:off x="10694669" y="175894"/>
            <a:ext cx="1383666" cy="337167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 fontAlgn="auto"/>
            <a:r>
              <a:rPr lang="zh-CN" altLang="en-US" sz="1600" noProof="1">
                <a:gradFill>
                  <a:gsLst>
                    <a:gs pos="21000">
                      <a:schemeClr val="accent6">
                        <a:lumMod val="60000"/>
                        <a:lumOff val="40000"/>
                      </a:schemeClr>
                    </a:gs>
                    <a:gs pos="88000">
                      <a:schemeClr val="accent6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+mn-lt"/>
                <a:ea typeface="+mn-ea"/>
                <a:cs typeface="+mn-cs"/>
              </a:rPr>
              <a:t>艾弗特通讯</a:t>
            </a:r>
            <a:endParaRPr lang="zh-CN" altLang="en-US" sz="1600" noProof="1">
              <a:gradFill>
                <a:gsLst>
                  <a:gs pos="21000">
                    <a:schemeClr val="accent6">
                      <a:lumMod val="60000"/>
                      <a:lumOff val="40000"/>
                    </a:schemeClr>
                  </a:gs>
                  <a:gs pos="88000">
                    <a:schemeClr val="accent6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3" name="文本框 42"/>
          <p:cNvSpPr txBox="1"/>
          <p:nvPr/>
        </p:nvSpPr>
        <p:spPr>
          <a:xfrm>
            <a:off x="3832225" y="282575"/>
            <a:ext cx="4527550" cy="52228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fontAlgn="auto"/>
            <a:r>
              <a:rPr lang="zh-CN" sz="2800" spc="1000" noProof="1" dirty="0" smtClean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云平台系统五</a:t>
            </a:r>
            <a:r>
              <a:rPr lang="zh-CN" altLang="en-US" sz="2800" spc="1000" noProof="1" dirty="0" smtClean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大功能</a:t>
            </a:r>
            <a:endParaRPr lang="zh-CN" altLang="en-US" sz="2800" spc="1000" noProof="1" dirty="0" smtClean="0">
              <a:solidFill>
                <a:srgbClr val="92D0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7" name="上箭头 16"/>
          <p:cNvSpPr/>
          <p:nvPr>
            <p:custDataLst>
              <p:tags r:id="rId1"/>
            </p:custDataLst>
          </p:nvPr>
        </p:nvSpPr>
        <p:spPr>
          <a:xfrm rot="16200000">
            <a:off x="5126831" y="3590131"/>
            <a:ext cx="347663" cy="298450"/>
          </a:xfrm>
          <a:prstGeom prst="upArrow">
            <a:avLst>
              <a:gd name="adj1" fmla="val 57862"/>
              <a:gd name="adj2" fmla="val 61457"/>
            </a:avLst>
          </a:prstGeom>
          <a:solidFill>
            <a:srgbClr val="3498DB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 fontScale="30000" lnSpcReduction="20000"/>
          </a:bodyPr>
          <a:p>
            <a:pPr algn="ctr" fontAlgn="base"/>
            <a:endParaRPr lang="zh-CN" altLang="en-US" strike="noStrike" noProof="1">
              <a:sym typeface="Arial" panose="020B0604020202020204" pitchFamily="34" charset="0"/>
            </a:endParaRPr>
          </a:p>
        </p:txBody>
      </p:sp>
      <p:grpSp>
        <p:nvGrpSpPr>
          <p:cNvPr id="54" name="组合 53"/>
          <p:cNvGrpSpPr/>
          <p:nvPr/>
        </p:nvGrpSpPr>
        <p:grpSpPr>
          <a:xfrm>
            <a:off x="168275" y="1252538"/>
            <a:ext cx="4524375" cy="2211387"/>
            <a:chOff x="263" y="1974"/>
            <a:chExt cx="7129" cy="3482"/>
          </a:xfrm>
        </p:grpSpPr>
        <p:cxnSp>
          <p:nvCxnSpPr>
            <p:cNvPr id="25" name="直接连接符 24"/>
            <p:cNvCxnSpPr/>
            <p:nvPr>
              <p:custDataLst>
                <p:tags r:id="rId2"/>
              </p:custDataLst>
            </p:nvPr>
          </p:nvCxnSpPr>
          <p:spPr>
            <a:xfrm flipH="1">
              <a:off x="6921" y="3498"/>
              <a:ext cx="471" cy="0"/>
            </a:xfrm>
            <a:prstGeom prst="line">
              <a:avLst/>
            </a:prstGeom>
            <a:ln w="9525">
              <a:solidFill>
                <a:srgbClr val="000000">
                  <a:lumMod val="65000"/>
                  <a:lumOff val="35000"/>
                </a:srgbClr>
              </a:solidFill>
            </a:ln>
          </p:spPr>
          <p:style>
            <a:lnRef idx="1">
              <a:srgbClr val="1F74AD"/>
            </a:lnRef>
            <a:fillRef idx="0">
              <a:srgbClr val="1F74AD"/>
            </a:fillRef>
            <a:effectRef idx="0">
              <a:srgbClr val="1F74AD"/>
            </a:effectRef>
            <a:fontRef idx="minor">
              <a:srgbClr val="000000"/>
            </a:fontRef>
          </p:style>
        </p:cxnSp>
        <p:cxnSp>
          <p:nvCxnSpPr>
            <p:cNvPr id="26" name="直接连接符 25"/>
            <p:cNvCxnSpPr/>
            <p:nvPr>
              <p:custDataLst>
                <p:tags r:id="rId3"/>
              </p:custDataLst>
            </p:nvPr>
          </p:nvCxnSpPr>
          <p:spPr>
            <a:xfrm flipV="1">
              <a:off x="6921" y="2834"/>
              <a:ext cx="0" cy="664"/>
            </a:xfrm>
            <a:prstGeom prst="line">
              <a:avLst/>
            </a:prstGeom>
            <a:ln w="9525">
              <a:solidFill>
                <a:srgbClr val="000000">
                  <a:lumMod val="65000"/>
                  <a:lumOff val="35000"/>
                </a:srgbClr>
              </a:solidFill>
            </a:ln>
          </p:spPr>
          <p:style>
            <a:lnRef idx="1">
              <a:srgbClr val="1F74AD"/>
            </a:lnRef>
            <a:fillRef idx="0">
              <a:srgbClr val="1F74AD"/>
            </a:fillRef>
            <a:effectRef idx="0">
              <a:srgbClr val="1F74AD"/>
            </a:effectRef>
            <a:fontRef idx="minor">
              <a:srgbClr val="000000"/>
            </a:fontRef>
          </p:style>
        </p:cxnSp>
        <p:cxnSp>
          <p:nvCxnSpPr>
            <p:cNvPr id="27" name="直接连接符 26"/>
            <p:cNvCxnSpPr/>
            <p:nvPr>
              <p:custDataLst>
                <p:tags r:id="rId4"/>
              </p:custDataLst>
            </p:nvPr>
          </p:nvCxnSpPr>
          <p:spPr>
            <a:xfrm flipH="1">
              <a:off x="5172" y="2834"/>
              <a:ext cx="1749" cy="0"/>
            </a:xfrm>
            <a:prstGeom prst="line">
              <a:avLst/>
            </a:prstGeom>
            <a:ln w="9525">
              <a:solidFill>
                <a:srgbClr val="000000">
                  <a:lumMod val="65000"/>
                  <a:lumOff val="35000"/>
                </a:srgbClr>
              </a:solidFill>
              <a:tailEnd type="oval"/>
            </a:ln>
          </p:spPr>
          <p:style>
            <a:lnRef idx="1">
              <a:srgbClr val="1F74AD"/>
            </a:lnRef>
            <a:fillRef idx="0">
              <a:srgbClr val="1F74AD"/>
            </a:fillRef>
            <a:effectRef idx="0">
              <a:srgbClr val="1F74AD"/>
            </a:effectRef>
            <a:fontRef idx="minor">
              <a:srgbClr val="000000"/>
            </a:fontRef>
          </p:style>
        </p:cxnSp>
        <p:grpSp>
          <p:nvGrpSpPr>
            <p:cNvPr id="33801" name="组合 27"/>
            <p:cNvGrpSpPr/>
            <p:nvPr/>
          </p:nvGrpSpPr>
          <p:grpSpPr>
            <a:xfrm>
              <a:off x="263" y="1974"/>
              <a:ext cx="4724" cy="3482"/>
              <a:chOff x="263" y="1974"/>
              <a:chExt cx="4724" cy="3482"/>
            </a:xfrm>
          </p:grpSpPr>
          <p:sp>
            <p:nvSpPr>
              <p:cNvPr id="3" name="文本框 2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2340" y="3111"/>
                <a:ext cx="2602" cy="2345"/>
              </a:xfrm>
              <a:prstGeom prst="rect">
                <a:avLst/>
              </a:prstGeom>
              <a:noFill/>
            </p:spPr>
            <p:txBody>
              <a:bodyPr wrap="square" tIns="0" bIns="46800" rtlCol="0">
                <a:normAutofit/>
              </a:bodyPr>
              <a:p>
                <a:pPr algn="r">
                  <a:lnSpc>
                    <a:spcPct val="120000"/>
                  </a:lnSpc>
                  <a:buClrTx/>
                  <a:buSzTx/>
                </a:pPr>
                <a:r>
                  <a:rPr lang="zh-CN" sz="1200" spc="150" noProof="1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字体管家黑体" panose="02000500000000000000" charset="-128"/>
                    <a:ea typeface="字体管家黑体" panose="02000500000000000000" charset="-128"/>
                    <a:cs typeface="+mn-cs"/>
                    <a:sym typeface="+mn-ea"/>
                  </a:rPr>
                  <a:t>在线充值</a:t>
                </a:r>
                <a:endParaRPr lang="zh-CN" sz="1200" spc="150" noProof="1">
                  <a:solidFill>
                    <a:srgbClr val="000000">
                      <a:lumMod val="65000"/>
                      <a:lumOff val="35000"/>
                    </a:srgbClr>
                  </a:solidFill>
                  <a:latin typeface="字体管家黑体" panose="02000500000000000000" charset="-128"/>
                  <a:ea typeface="宋体" panose="02010600030101010101" pitchFamily="2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" name="文本框 3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263" y="1974"/>
                <a:ext cx="4724" cy="1116"/>
              </a:xfrm>
              <a:prstGeom prst="rect">
                <a:avLst/>
              </a:prstGeom>
              <a:noFill/>
            </p:spPr>
            <p:txBody>
              <a:bodyPr wrap="square" bIns="0" rtlCol="0" anchor="b" anchorCtr="0">
                <a:normAutofit/>
              </a:bodyPr>
              <a:p>
                <a:pPr algn="r">
                  <a:lnSpc>
                    <a:spcPct val="120000"/>
                  </a:lnSpc>
                </a:pPr>
                <a:r>
                  <a:rPr lang="zh-CN" altLang="en-US" b="1" spc="300" noProof="1">
                    <a:solidFill>
                      <a:srgbClr val="1F74AD">
                        <a:lumMod val="7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rPr>
                  <a:t>账户充值</a:t>
                </a:r>
                <a:r>
                  <a:rPr lang="en-US" altLang="zh-CN" b="1" spc="300" noProof="1">
                    <a:solidFill>
                      <a:srgbClr val="1F74AD">
                        <a:lumMod val="7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rPr>
                  <a:t>&amp;</a:t>
                </a:r>
                <a:r>
                  <a:rPr lang="zh-CN" altLang="en-US" b="1" spc="300" noProof="1">
                    <a:solidFill>
                      <a:srgbClr val="1F74AD">
                        <a:lumMod val="7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rPr>
                  <a:t>续期</a:t>
                </a:r>
                <a:endParaRPr lang="zh-CN" altLang="en-US" b="1" spc="300" noProof="1">
                  <a:solidFill>
                    <a:srgbClr val="1F74AD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62" name="组合 61"/>
          <p:cNvGrpSpPr/>
          <p:nvPr/>
        </p:nvGrpSpPr>
        <p:grpSpPr>
          <a:xfrm>
            <a:off x="974725" y="3282950"/>
            <a:ext cx="2925763" cy="1420813"/>
            <a:chOff x="1536" y="5169"/>
            <a:chExt cx="4606" cy="2238"/>
          </a:xfrm>
        </p:grpSpPr>
        <p:cxnSp>
          <p:nvCxnSpPr>
            <p:cNvPr id="30" name="直接连接符 29"/>
            <p:cNvCxnSpPr/>
            <p:nvPr>
              <p:custDataLst>
                <p:tags r:id="rId7"/>
              </p:custDataLst>
            </p:nvPr>
          </p:nvCxnSpPr>
          <p:spPr>
            <a:xfrm flipH="1">
              <a:off x="5171" y="5939"/>
              <a:ext cx="969" cy="0"/>
            </a:xfrm>
            <a:prstGeom prst="line">
              <a:avLst/>
            </a:prstGeom>
            <a:ln w="9525">
              <a:solidFill>
                <a:srgbClr val="000000">
                  <a:lumMod val="65000"/>
                  <a:lumOff val="35000"/>
                </a:srgbClr>
              </a:solidFill>
              <a:tailEnd type="oval"/>
            </a:ln>
          </p:spPr>
          <p:style>
            <a:lnRef idx="1">
              <a:srgbClr val="1F74AD"/>
            </a:lnRef>
            <a:fillRef idx="0">
              <a:srgbClr val="1F74AD"/>
            </a:fillRef>
            <a:effectRef idx="0">
              <a:srgbClr val="1F74AD"/>
            </a:effectRef>
            <a:fontRef idx="minor">
              <a:srgbClr val="000000"/>
            </a:fontRef>
          </p:style>
        </p:cxnSp>
        <p:grpSp>
          <p:nvGrpSpPr>
            <p:cNvPr id="33806" name="组合 31"/>
            <p:cNvGrpSpPr/>
            <p:nvPr/>
          </p:nvGrpSpPr>
          <p:grpSpPr>
            <a:xfrm>
              <a:off x="1536" y="5169"/>
              <a:ext cx="3452" cy="2238"/>
              <a:chOff x="1536" y="5169"/>
              <a:chExt cx="3452" cy="2238"/>
            </a:xfrm>
          </p:grpSpPr>
          <p:sp>
            <p:nvSpPr>
              <p:cNvPr id="7" name="文本框 6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2340" y="5761"/>
                <a:ext cx="2602" cy="1645"/>
              </a:xfrm>
              <a:prstGeom prst="rect">
                <a:avLst/>
              </a:prstGeom>
              <a:noFill/>
            </p:spPr>
            <p:txBody>
              <a:bodyPr wrap="square" tIns="0" bIns="46800" rtlCol="0">
                <a:normAutofit/>
              </a:bodyPr>
              <a:p>
                <a:pPr algn="r">
                  <a:lnSpc>
                    <a:spcPct val="120000"/>
                  </a:lnSpc>
                  <a:buClrTx/>
                  <a:buSzTx/>
                  <a:buFontTx/>
                </a:pPr>
                <a:r>
                  <a:rPr lang="zh-CN" altLang="en-US" sz="1200" spc="150" noProof="1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字体管家黑体" panose="02000500000000000000" charset="-128"/>
                    <a:ea typeface="字体管家黑体" panose="02000500000000000000" charset="-128"/>
                    <a:cs typeface="+mn-cs"/>
                    <a:sym typeface="+mn-ea"/>
                  </a:rPr>
                  <a:t>费率-管理</a:t>
                </a:r>
                <a:endParaRPr lang="zh-CN" altLang="en-US" sz="1200" spc="150" noProof="1">
                  <a:solidFill>
                    <a:srgbClr val="000000">
                      <a:lumMod val="65000"/>
                      <a:lumOff val="35000"/>
                    </a:srgbClr>
                  </a:solidFill>
                  <a:latin typeface="字体管家黑体" panose="02000500000000000000" charset="-128"/>
                  <a:ea typeface="字体管家黑体" panose="02000500000000000000" charset="-128"/>
                  <a:sym typeface="+mn-ea"/>
                </a:endParaRPr>
              </a:p>
              <a:p>
                <a:pPr algn="r">
                  <a:lnSpc>
                    <a:spcPct val="120000"/>
                  </a:lnSpc>
                  <a:buClrTx/>
                  <a:buSzTx/>
                  <a:buFontTx/>
                </a:pPr>
                <a:r>
                  <a:rPr lang="zh-CN" altLang="en-US" sz="1200" spc="150" noProof="1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字体管家黑体" panose="02000500000000000000" charset="-128"/>
                    <a:ea typeface="字体管家黑体" panose="02000500000000000000" charset="-128"/>
                    <a:cs typeface="+mn-cs"/>
                    <a:sym typeface="+mn-ea"/>
                  </a:rPr>
                  <a:t>套餐-管理</a:t>
                </a:r>
                <a:endParaRPr lang="zh-CN" altLang="en-US" sz="1200" spc="150" noProof="1">
                  <a:solidFill>
                    <a:srgbClr val="000000">
                      <a:lumMod val="65000"/>
                      <a:lumOff val="35000"/>
                    </a:srgbClr>
                  </a:solidFill>
                  <a:latin typeface="字体管家黑体" panose="02000500000000000000" charset="-128"/>
                  <a:ea typeface="字体管家黑体" panose="02000500000000000000" charset="-128"/>
                  <a:sym typeface="Arial" panose="020B0604020202020204" pitchFamily="34" charset="0"/>
                </a:endParaRPr>
              </a:p>
            </p:txBody>
          </p:sp>
          <p:sp>
            <p:nvSpPr>
              <p:cNvPr id="10" name="文本框 9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1536" y="5169"/>
                <a:ext cx="3453" cy="573"/>
              </a:xfrm>
              <a:prstGeom prst="rect">
                <a:avLst/>
              </a:prstGeom>
              <a:noFill/>
            </p:spPr>
            <p:txBody>
              <a:bodyPr wrap="square" bIns="0" rtlCol="0" anchor="b" anchorCtr="0">
                <a:normAutofit fontScale="90000"/>
              </a:bodyPr>
              <a:p>
                <a:pPr algn="r">
                  <a:lnSpc>
                    <a:spcPct val="120000"/>
                  </a:lnSpc>
                </a:pPr>
                <a:r>
                  <a:rPr lang="zh-CN" altLang="en-US" b="1" spc="300" noProof="1">
                    <a:solidFill>
                      <a:srgbClr val="3498DB">
                        <a:lumMod val="7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rPr>
                  <a:t>支付</a:t>
                </a:r>
                <a:r>
                  <a:rPr lang="en-US" altLang="zh-CN" b="1" spc="300" noProof="1">
                    <a:solidFill>
                      <a:srgbClr val="3498DB">
                        <a:lumMod val="7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rPr>
                  <a:t>/</a:t>
                </a:r>
                <a:r>
                  <a:rPr lang="zh-CN" altLang="en-US" b="1" spc="300" noProof="1">
                    <a:solidFill>
                      <a:srgbClr val="3498DB">
                        <a:lumMod val="7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rPr>
                  <a:t>费率</a:t>
                </a:r>
                <a:r>
                  <a:rPr lang="en-US" altLang="zh-CN" b="1" spc="300" noProof="1">
                    <a:solidFill>
                      <a:srgbClr val="3498DB">
                        <a:lumMod val="7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rPr>
                  <a:t>/</a:t>
                </a:r>
                <a:r>
                  <a:rPr lang="zh-CN" altLang="en-US" b="1" spc="300" noProof="1">
                    <a:solidFill>
                      <a:srgbClr val="3498DB">
                        <a:lumMod val="7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rPr>
                  <a:t>套餐</a:t>
                </a:r>
                <a:endParaRPr lang="zh-CN" altLang="en-US" b="1" spc="300" noProof="1">
                  <a:solidFill>
                    <a:srgbClr val="3498DB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9" name="组合 8"/>
          <p:cNvGrpSpPr/>
          <p:nvPr/>
        </p:nvGrpSpPr>
        <p:grpSpPr>
          <a:xfrm>
            <a:off x="6870700" y="2376488"/>
            <a:ext cx="1006475" cy="1008062"/>
            <a:chOff x="10820" y="3743"/>
            <a:chExt cx="1586" cy="1586"/>
          </a:xfrm>
        </p:grpSpPr>
        <p:sp>
          <p:nvSpPr>
            <p:cNvPr id="2" name="椭圆 1"/>
            <p:cNvSpPr/>
            <p:nvPr>
              <p:custDataLst>
                <p:tags r:id="rId10"/>
              </p:custDataLst>
            </p:nvPr>
          </p:nvSpPr>
          <p:spPr>
            <a:xfrm>
              <a:off x="10820" y="3743"/>
              <a:ext cx="1586" cy="1586"/>
            </a:xfrm>
            <a:prstGeom prst="ellipse">
              <a:avLst/>
            </a:prstGeom>
            <a:solidFill>
              <a:srgbClr val="69A35B"/>
            </a:solidFill>
            <a:ln>
              <a:noFill/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wrap="square" rtlCol="0" anchor="ctr">
              <a:normAutofit/>
            </a:bodyPr>
            <a:p>
              <a:pPr algn="ctr" fontAlgn="base"/>
              <a:endParaRPr lang="zh-CN" altLang="en-US" strike="noStrike" noProof="1">
                <a:sym typeface="Arial" panose="020B0604020202020204" pitchFamily="34" charset="0"/>
              </a:endParaRPr>
            </a:p>
          </p:txBody>
        </p:sp>
        <p:sp>
          <p:nvSpPr>
            <p:cNvPr id="74" name="KSO_Shape"/>
            <p:cNvSpPr/>
            <p:nvPr>
              <p:custDataLst>
                <p:tags r:id="rId11"/>
              </p:custDataLst>
            </p:nvPr>
          </p:nvSpPr>
          <p:spPr bwMode="auto">
            <a:xfrm>
              <a:off x="11267" y="4149"/>
              <a:ext cx="692" cy="774"/>
            </a:xfrm>
            <a:custGeom>
              <a:avLst/>
              <a:gdLst>
                <a:gd name="T0" fmla="*/ 248428 w 2033587"/>
                <a:gd name="T1" fmla="*/ 944529 h 2276475"/>
                <a:gd name="T2" fmla="*/ 1175716 w 2033587"/>
                <a:gd name="T3" fmla="*/ 709393 h 2276475"/>
                <a:gd name="T4" fmla="*/ 1178374 w 2033587"/>
                <a:gd name="T5" fmla="*/ 591162 h 2276475"/>
                <a:gd name="T6" fmla="*/ 1585424 w 2033587"/>
                <a:gd name="T7" fmla="*/ 232745 h 2276475"/>
                <a:gd name="T8" fmla="*/ 1623685 w 2033587"/>
                <a:gd name="T9" fmla="*/ 244701 h 2276475"/>
                <a:gd name="T10" fmla="*/ 1656631 w 2033587"/>
                <a:gd name="T11" fmla="*/ 266753 h 2276475"/>
                <a:gd name="T12" fmla="*/ 1682138 w 2033587"/>
                <a:gd name="T13" fmla="*/ 297308 h 2276475"/>
                <a:gd name="T14" fmla="*/ 1697549 w 2033587"/>
                <a:gd name="T15" fmla="*/ 334505 h 2276475"/>
                <a:gd name="T16" fmla="*/ 1701800 w 2033587"/>
                <a:gd name="T17" fmla="*/ 1767638 h 2276475"/>
                <a:gd name="T18" fmla="*/ 1695689 w 2033587"/>
                <a:gd name="T19" fmla="*/ 1808289 h 2276475"/>
                <a:gd name="T20" fmla="*/ 1678419 w 2033587"/>
                <a:gd name="T21" fmla="*/ 1844423 h 2276475"/>
                <a:gd name="T22" fmla="*/ 1651849 w 2033587"/>
                <a:gd name="T23" fmla="*/ 1873649 h 2276475"/>
                <a:gd name="T24" fmla="*/ 1617839 w 2033587"/>
                <a:gd name="T25" fmla="*/ 1894372 h 2276475"/>
                <a:gd name="T26" fmla="*/ 1578251 w 2033587"/>
                <a:gd name="T27" fmla="*/ 1904469 h 2276475"/>
                <a:gd name="T28" fmla="*/ 381012 w 2033587"/>
                <a:gd name="T29" fmla="*/ 1903672 h 2276475"/>
                <a:gd name="T30" fmla="*/ 342220 w 2033587"/>
                <a:gd name="T31" fmla="*/ 1891715 h 2276475"/>
                <a:gd name="T32" fmla="*/ 309539 w 2033587"/>
                <a:gd name="T33" fmla="*/ 1869397 h 2276475"/>
                <a:gd name="T34" fmla="*/ 284298 w 2033587"/>
                <a:gd name="T35" fmla="*/ 1838844 h 2276475"/>
                <a:gd name="T36" fmla="*/ 268621 w 2033587"/>
                <a:gd name="T37" fmla="*/ 1801912 h 2276475"/>
                <a:gd name="T38" fmla="*/ 382075 w 2033587"/>
                <a:gd name="T39" fmla="*/ 1767638 h 2276475"/>
                <a:gd name="T40" fmla="*/ 385528 w 2033587"/>
                <a:gd name="T41" fmla="*/ 1778531 h 2276475"/>
                <a:gd name="T42" fmla="*/ 398017 w 2033587"/>
                <a:gd name="T43" fmla="*/ 1786768 h 2276475"/>
                <a:gd name="T44" fmla="*/ 1570013 w 2033587"/>
                <a:gd name="T45" fmla="*/ 1786502 h 2276475"/>
                <a:gd name="T46" fmla="*/ 1581704 w 2033587"/>
                <a:gd name="T47" fmla="*/ 1776937 h 2276475"/>
                <a:gd name="T48" fmla="*/ 1583830 w 2033587"/>
                <a:gd name="T49" fmla="*/ 368513 h 2276475"/>
                <a:gd name="T50" fmla="*/ 1580376 w 2033587"/>
                <a:gd name="T51" fmla="*/ 357619 h 2276475"/>
                <a:gd name="T52" fmla="*/ 1568419 w 2033587"/>
                <a:gd name="T53" fmla="*/ 349383 h 2276475"/>
                <a:gd name="T54" fmla="*/ 492697 w 2033587"/>
                <a:gd name="T55" fmla="*/ 362402 h 2276475"/>
                <a:gd name="T56" fmla="*/ 484724 w 2033587"/>
                <a:gd name="T57" fmla="*/ 402787 h 2276475"/>
                <a:gd name="T58" fmla="*/ 465590 w 2033587"/>
                <a:gd name="T59" fmla="*/ 437592 h 2276475"/>
                <a:gd name="T60" fmla="*/ 437421 w 2033587"/>
                <a:gd name="T61" fmla="*/ 465490 h 2276475"/>
                <a:gd name="T62" fmla="*/ 402608 w 2033587"/>
                <a:gd name="T63" fmla="*/ 484619 h 2276475"/>
                <a:gd name="T64" fmla="*/ 362480 w 2033587"/>
                <a:gd name="T65" fmla="*/ 492856 h 2276475"/>
                <a:gd name="T66" fmla="*/ 118789 w 2033587"/>
                <a:gd name="T67" fmla="*/ 1542067 h 2276475"/>
                <a:gd name="T68" fmla="*/ 128090 w 2033587"/>
                <a:gd name="T69" fmla="*/ 1553757 h 2276475"/>
                <a:gd name="T70" fmla="*/ 1299773 w 2033587"/>
                <a:gd name="T71" fmla="*/ 1556149 h 2276475"/>
                <a:gd name="T72" fmla="*/ 1310934 w 2033587"/>
                <a:gd name="T73" fmla="*/ 1552695 h 2276475"/>
                <a:gd name="T74" fmla="*/ 1319438 w 2033587"/>
                <a:gd name="T75" fmla="*/ 1540208 h 2276475"/>
                <a:gd name="T76" fmla="*/ 1318907 w 2033587"/>
                <a:gd name="T77" fmla="*/ 131782 h 2276475"/>
                <a:gd name="T78" fmla="*/ 1309340 w 2033587"/>
                <a:gd name="T79" fmla="*/ 120357 h 2276475"/>
                <a:gd name="T80" fmla="*/ 492963 w 2033587"/>
                <a:gd name="T81" fmla="*/ 117967 h 2276475"/>
                <a:gd name="T82" fmla="*/ 1327676 w 2033587"/>
                <a:gd name="T83" fmla="*/ 2922 h 2276475"/>
                <a:gd name="T84" fmla="*/ 1365413 w 2033587"/>
                <a:gd name="T85" fmla="*/ 16738 h 2276475"/>
                <a:gd name="T86" fmla="*/ 1397303 w 2033587"/>
                <a:gd name="T87" fmla="*/ 40385 h 2276475"/>
                <a:gd name="T88" fmla="*/ 1420954 w 2033587"/>
                <a:gd name="T89" fmla="*/ 72268 h 2276475"/>
                <a:gd name="T90" fmla="*/ 1434773 w 2033587"/>
                <a:gd name="T91" fmla="*/ 109996 h 2276475"/>
                <a:gd name="T92" fmla="*/ 1437430 w 2033587"/>
                <a:gd name="T93" fmla="*/ 1543396 h 2276475"/>
                <a:gd name="T94" fmla="*/ 1429192 w 2033587"/>
                <a:gd name="T95" fmla="*/ 1583515 h 2276475"/>
                <a:gd name="T96" fmla="*/ 1410324 w 2033587"/>
                <a:gd name="T97" fmla="*/ 1618586 h 2276475"/>
                <a:gd name="T98" fmla="*/ 1382155 w 2033587"/>
                <a:gd name="T99" fmla="*/ 1646749 h 2276475"/>
                <a:gd name="T100" fmla="*/ 1347076 w 2033587"/>
                <a:gd name="T101" fmla="*/ 1665613 h 2276475"/>
                <a:gd name="T102" fmla="*/ 1307214 w 2033587"/>
                <a:gd name="T103" fmla="*/ 1673849 h 2276475"/>
                <a:gd name="T104" fmla="*/ 109754 w 2033587"/>
                <a:gd name="T105" fmla="*/ 1671192 h 2276475"/>
                <a:gd name="T106" fmla="*/ 72017 w 2033587"/>
                <a:gd name="T107" fmla="*/ 1657377 h 2276475"/>
                <a:gd name="T108" fmla="*/ 40394 w 2033587"/>
                <a:gd name="T109" fmla="*/ 1633731 h 2276475"/>
                <a:gd name="T110" fmla="*/ 16476 w 2033587"/>
                <a:gd name="T111" fmla="*/ 1601848 h 2276475"/>
                <a:gd name="T112" fmla="*/ 2657 w 2033587"/>
                <a:gd name="T113" fmla="*/ 1564120 h 2276475"/>
                <a:gd name="T114" fmla="*/ 409517 w 2033587"/>
                <a:gd name="T115" fmla="*/ 0 h 227647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033587" h="2276475">
                  <a:moveTo>
                    <a:pt x="312737" y="1411287"/>
                  </a:moveTo>
                  <a:lnTo>
                    <a:pt x="1422400" y="1411287"/>
                  </a:lnTo>
                  <a:lnTo>
                    <a:pt x="1422400" y="1552575"/>
                  </a:lnTo>
                  <a:lnTo>
                    <a:pt x="312737" y="1552575"/>
                  </a:lnTo>
                  <a:lnTo>
                    <a:pt x="312737" y="1411287"/>
                  </a:lnTo>
                  <a:close/>
                  <a:moveTo>
                    <a:pt x="296862" y="1128712"/>
                  </a:moveTo>
                  <a:lnTo>
                    <a:pt x="1404937" y="1128712"/>
                  </a:lnTo>
                  <a:lnTo>
                    <a:pt x="1404937" y="1270000"/>
                  </a:lnTo>
                  <a:lnTo>
                    <a:pt x="296862" y="1270000"/>
                  </a:lnTo>
                  <a:lnTo>
                    <a:pt x="296862" y="1128712"/>
                  </a:lnTo>
                  <a:close/>
                  <a:moveTo>
                    <a:pt x="296862" y="847725"/>
                  </a:moveTo>
                  <a:lnTo>
                    <a:pt x="1404937" y="847725"/>
                  </a:lnTo>
                  <a:lnTo>
                    <a:pt x="1404937" y="987425"/>
                  </a:lnTo>
                  <a:lnTo>
                    <a:pt x="296862" y="987425"/>
                  </a:lnTo>
                  <a:lnTo>
                    <a:pt x="296862" y="847725"/>
                  </a:lnTo>
                  <a:close/>
                  <a:moveTo>
                    <a:pt x="869950" y="565150"/>
                  </a:moveTo>
                  <a:lnTo>
                    <a:pt x="1408113" y="565150"/>
                  </a:lnTo>
                  <a:lnTo>
                    <a:pt x="1408113" y="706438"/>
                  </a:lnTo>
                  <a:lnTo>
                    <a:pt x="869950" y="706438"/>
                  </a:lnTo>
                  <a:lnTo>
                    <a:pt x="869950" y="565150"/>
                  </a:lnTo>
                  <a:close/>
                  <a:moveTo>
                    <a:pt x="1869440" y="276225"/>
                  </a:moveTo>
                  <a:lnTo>
                    <a:pt x="1877695" y="276543"/>
                  </a:lnTo>
                  <a:lnTo>
                    <a:pt x="1885950" y="276860"/>
                  </a:lnTo>
                  <a:lnTo>
                    <a:pt x="1894522" y="278130"/>
                  </a:lnTo>
                  <a:lnTo>
                    <a:pt x="1902460" y="279400"/>
                  </a:lnTo>
                  <a:lnTo>
                    <a:pt x="1910080" y="281305"/>
                  </a:lnTo>
                  <a:lnTo>
                    <a:pt x="1918017" y="283528"/>
                  </a:lnTo>
                  <a:lnTo>
                    <a:pt x="1925955" y="286068"/>
                  </a:lnTo>
                  <a:lnTo>
                    <a:pt x="1933257" y="288925"/>
                  </a:lnTo>
                  <a:lnTo>
                    <a:pt x="1940242" y="292418"/>
                  </a:lnTo>
                  <a:lnTo>
                    <a:pt x="1947545" y="296228"/>
                  </a:lnTo>
                  <a:lnTo>
                    <a:pt x="1954530" y="299720"/>
                  </a:lnTo>
                  <a:lnTo>
                    <a:pt x="1961197" y="304165"/>
                  </a:lnTo>
                  <a:lnTo>
                    <a:pt x="1967865" y="308928"/>
                  </a:lnTo>
                  <a:lnTo>
                    <a:pt x="1973897" y="313690"/>
                  </a:lnTo>
                  <a:lnTo>
                    <a:pt x="1979612" y="318770"/>
                  </a:lnTo>
                  <a:lnTo>
                    <a:pt x="1985645" y="324168"/>
                  </a:lnTo>
                  <a:lnTo>
                    <a:pt x="1991042" y="330200"/>
                  </a:lnTo>
                  <a:lnTo>
                    <a:pt x="1996122" y="335915"/>
                  </a:lnTo>
                  <a:lnTo>
                    <a:pt x="2000885" y="342265"/>
                  </a:lnTo>
                  <a:lnTo>
                    <a:pt x="2005647" y="348615"/>
                  </a:lnTo>
                  <a:lnTo>
                    <a:pt x="2010092" y="355283"/>
                  </a:lnTo>
                  <a:lnTo>
                    <a:pt x="2013585" y="362268"/>
                  </a:lnTo>
                  <a:lnTo>
                    <a:pt x="2017395" y="369570"/>
                  </a:lnTo>
                  <a:lnTo>
                    <a:pt x="2020570" y="376873"/>
                  </a:lnTo>
                  <a:lnTo>
                    <a:pt x="2023745" y="384175"/>
                  </a:lnTo>
                  <a:lnTo>
                    <a:pt x="2026285" y="391795"/>
                  </a:lnTo>
                  <a:lnTo>
                    <a:pt x="2028507" y="399733"/>
                  </a:lnTo>
                  <a:lnTo>
                    <a:pt x="2030412" y="407670"/>
                  </a:lnTo>
                  <a:lnTo>
                    <a:pt x="2032000" y="415608"/>
                  </a:lnTo>
                  <a:lnTo>
                    <a:pt x="2032952" y="423863"/>
                  </a:lnTo>
                  <a:lnTo>
                    <a:pt x="2033270" y="432118"/>
                  </a:lnTo>
                  <a:lnTo>
                    <a:pt x="2033587" y="440373"/>
                  </a:lnTo>
                  <a:lnTo>
                    <a:pt x="2033587" y="2112328"/>
                  </a:lnTo>
                  <a:lnTo>
                    <a:pt x="2033270" y="2120583"/>
                  </a:lnTo>
                  <a:lnTo>
                    <a:pt x="2032952" y="2128838"/>
                  </a:lnTo>
                  <a:lnTo>
                    <a:pt x="2032000" y="2137410"/>
                  </a:lnTo>
                  <a:lnTo>
                    <a:pt x="2030412" y="2145348"/>
                  </a:lnTo>
                  <a:lnTo>
                    <a:pt x="2028507" y="2153285"/>
                  </a:lnTo>
                  <a:lnTo>
                    <a:pt x="2026285" y="2160905"/>
                  </a:lnTo>
                  <a:lnTo>
                    <a:pt x="2023745" y="2168525"/>
                  </a:lnTo>
                  <a:lnTo>
                    <a:pt x="2020570" y="2175828"/>
                  </a:lnTo>
                  <a:lnTo>
                    <a:pt x="2017395" y="2183130"/>
                  </a:lnTo>
                  <a:lnTo>
                    <a:pt x="2013585" y="2190433"/>
                  </a:lnTo>
                  <a:lnTo>
                    <a:pt x="2010092" y="2197418"/>
                  </a:lnTo>
                  <a:lnTo>
                    <a:pt x="2005647" y="2204085"/>
                  </a:lnTo>
                  <a:lnTo>
                    <a:pt x="2000885" y="2210435"/>
                  </a:lnTo>
                  <a:lnTo>
                    <a:pt x="1996122" y="2216785"/>
                  </a:lnTo>
                  <a:lnTo>
                    <a:pt x="1991042" y="2222500"/>
                  </a:lnTo>
                  <a:lnTo>
                    <a:pt x="1985645" y="2228533"/>
                  </a:lnTo>
                  <a:lnTo>
                    <a:pt x="1979612" y="2233930"/>
                  </a:lnTo>
                  <a:lnTo>
                    <a:pt x="1973897" y="2239010"/>
                  </a:lnTo>
                  <a:lnTo>
                    <a:pt x="1967865" y="2243773"/>
                  </a:lnTo>
                  <a:lnTo>
                    <a:pt x="1961197" y="2248535"/>
                  </a:lnTo>
                  <a:lnTo>
                    <a:pt x="1954530" y="2252980"/>
                  </a:lnTo>
                  <a:lnTo>
                    <a:pt x="1947545" y="2256790"/>
                  </a:lnTo>
                  <a:lnTo>
                    <a:pt x="1940242" y="2260600"/>
                  </a:lnTo>
                  <a:lnTo>
                    <a:pt x="1933257" y="2263775"/>
                  </a:lnTo>
                  <a:lnTo>
                    <a:pt x="1925955" y="2266633"/>
                  </a:lnTo>
                  <a:lnTo>
                    <a:pt x="1918017" y="2269173"/>
                  </a:lnTo>
                  <a:lnTo>
                    <a:pt x="1910080" y="2271395"/>
                  </a:lnTo>
                  <a:lnTo>
                    <a:pt x="1902460" y="2273300"/>
                  </a:lnTo>
                  <a:lnTo>
                    <a:pt x="1894522" y="2274888"/>
                  </a:lnTo>
                  <a:lnTo>
                    <a:pt x="1885950" y="2275840"/>
                  </a:lnTo>
                  <a:lnTo>
                    <a:pt x="1877695" y="2276475"/>
                  </a:lnTo>
                  <a:lnTo>
                    <a:pt x="1869440" y="2276475"/>
                  </a:lnTo>
                  <a:lnTo>
                    <a:pt x="480377" y="2276475"/>
                  </a:lnTo>
                  <a:lnTo>
                    <a:pt x="471805" y="2276475"/>
                  </a:lnTo>
                  <a:lnTo>
                    <a:pt x="463550" y="2275840"/>
                  </a:lnTo>
                  <a:lnTo>
                    <a:pt x="455295" y="2274888"/>
                  </a:lnTo>
                  <a:lnTo>
                    <a:pt x="447040" y="2273300"/>
                  </a:lnTo>
                  <a:lnTo>
                    <a:pt x="439102" y="2271395"/>
                  </a:lnTo>
                  <a:lnTo>
                    <a:pt x="431482" y="2269173"/>
                  </a:lnTo>
                  <a:lnTo>
                    <a:pt x="423862" y="2266633"/>
                  </a:lnTo>
                  <a:lnTo>
                    <a:pt x="416242" y="2263775"/>
                  </a:lnTo>
                  <a:lnTo>
                    <a:pt x="408940" y="2260600"/>
                  </a:lnTo>
                  <a:lnTo>
                    <a:pt x="401955" y="2256790"/>
                  </a:lnTo>
                  <a:lnTo>
                    <a:pt x="394970" y="2252980"/>
                  </a:lnTo>
                  <a:lnTo>
                    <a:pt x="388620" y="2248535"/>
                  </a:lnTo>
                  <a:lnTo>
                    <a:pt x="381952" y="2243773"/>
                  </a:lnTo>
                  <a:lnTo>
                    <a:pt x="375602" y="2239010"/>
                  </a:lnTo>
                  <a:lnTo>
                    <a:pt x="369887" y="2233930"/>
                  </a:lnTo>
                  <a:lnTo>
                    <a:pt x="364172" y="2228533"/>
                  </a:lnTo>
                  <a:lnTo>
                    <a:pt x="358457" y="2222500"/>
                  </a:lnTo>
                  <a:lnTo>
                    <a:pt x="353377" y="2216785"/>
                  </a:lnTo>
                  <a:lnTo>
                    <a:pt x="348297" y="2210435"/>
                  </a:lnTo>
                  <a:lnTo>
                    <a:pt x="343852" y="2204085"/>
                  </a:lnTo>
                  <a:lnTo>
                    <a:pt x="339725" y="2197418"/>
                  </a:lnTo>
                  <a:lnTo>
                    <a:pt x="335597" y="2190433"/>
                  </a:lnTo>
                  <a:lnTo>
                    <a:pt x="332105" y="2183130"/>
                  </a:lnTo>
                  <a:lnTo>
                    <a:pt x="328612" y="2175828"/>
                  </a:lnTo>
                  <a:lnTo>
                    <a:pt x="325755" y="2168525"/>
                  </a:lnTo>
                  <a:lnTo>
                    <a:pt x="323215" y="2160905"/>
                  </a:lnTo>
                  <a:lnTo>
                    <a:pt x="320992" y="2153285"/>
                  </a:lnTo>
                  <a:lnTo>
                    <a:pt x="319087" y="2145348"/>
                  </a:lnTo>
                  <a:lnTo>
                    <a:pt x="317817" y="2137410"/>
                  </a:lnTo>
                  <a:lnTo>
                    <a:pt x="316547" y="2128838"/>
                  </a:lnTo>
                  <a:lnTo>
                    <a:pt x="315912" y="2120583"/>
                  </a:lnTo>
                  <a:lnTo>
                    <a:pt x="315912" y="2112328"/>
                  </a:lnTo>
                  <a:lnTo>
                    <a:pt x="456565" y="2112328"/>
                  </a:lnTo>
                  <a:lnTo>
                    <a:pt x="456882" y="2114868"/>
                  </a:lnTo>
                  <a:lnTo>
                    <a:pt x="457200" y="2116773"/>
                  </a:lnTo>
                  <a:lnTo>
                    <a:pt x="457835" y="2118995"/>
                  </a:lnTo>
                  <a:lnTo>
                    <a:pt x="458470" y="2121218"/>
                  </a:lnTo>
                  <a:lnTo>
                    <a:pt x="459422" y="2123440"/>
                  </a:lnTo>
                  <a:lnTo>
                    <a:pt x="460692" y="2125345"/>
                  </a:lnTo>
                  <a:lnTo>
                    <a:pt x="463550" y="2128838"/>
                  </a:lnTo>
                  <a:lnTo>
                    <a:pt x="467042" y="2132013"/>
                  </a:lnTo>
                  <a:lnTo>
                    <a:pt x="468947" y="2132965"/>
                  </a:lnTo>
                  <a:lnTo>
                    <a:pt x="471170" y="2133918"/>
                  </a:lnTo>
                  <a:lnTo>
                    <a:pt x="473392" y="2134870"/>
                  </a:lnTo>
                  <a:lnTo>
                    <a:pt x="475615" y="2135188"/>
                  </a:lnTo>
                  <a:lnTo>
                    <a:pt x="477837" y="2135505"/>
                  </a:lnTo>
                  <a:lnTo>
                    <a:pt x="480377" y="2135823"/>
                  </a:lnTo>
                  <a:lnTo>
                    <a:pt x="1869440" y="2135823"/>
                  </a:lnTo>
                  <a:lnTo>
                    <a:pt x="1871980" y="2135505"/>
                  </a:lnTo>
                  <a:lnTo>
                    <a:pt x="1874202" y="2135188"/>
                  </a:lnTo>
                  <a:lnTo>
                    <a:pt x="1876107" y="2134870"/>
                  </a:lnTo>
                  <a:lnTo>
                    <a:pt x="1878330" y="2133918"/>
                  </a:lnTo>
                  <a:lnTo>
                    <a:pt x="1880552" y="2132965"/>
                  </a:lnTo>
                  <a:lnTo>
                    <a:pt x="1882457" y="2132013"/>
                  </a:lnTo>
                  <a:lnTo>
                    <a:pt x="1885950" y="2128838"/>
                  </a:lnTo>
                  <a:lnTo>
                    <a:pt x="1888490" y="2125345"/>
                  </a:lnTo>
                  <a:lnTo>
                    <a:pt x="1890077" y="2123440"/>
                  </a:lnTo>
                  <a:lnTo>
                    <a:pt x="1890712" y="2121218"/>
                  </a:lnTo>
                  <a:lnTo>
                    <a:pt x="1891982" y="2118995"/>
                  </a:lnTo>
                  <a:lnTo>
                    <a:pt x="1892300" y="2116773"/>
                  </a:lnTo>
                  <a:lnTo>
                    <a:pt x="1892617" y="2114868"/>
                  </a:lnTo>
                  <a:lnTo>
                    <a:pt x="1892617" y="2112328"/>
                  </a:lnTo>
                  <a:lnTo>
                    <a:pt x="1892617" y="440373"/>
                  </a:lnTo>
                  <a:lnTo>
                    <a:pt x="1892617" y="438468"/>
                  </a:lnTo>
                  <a:lnTo>
                    <a:pt x="1892300" y="435928"/>
                  </a:lnTo>
                  <a:lnTo>
                    <a:pt x="1891982" y="433705"/>
                  </a:lnTo>
                  <a:lnTo>
                    <a:pt x="1890712" y="431483"/>
                  </a:lnTo>
                  <a:lnTo>
                    <a:pt x="1890077" y="429578"/>
                  </a:lnTo>
                  <a:lnTo>
                    <a:pt x="1888490" y="427355"/>
                  </a:lnTo>
                  <a:lnTo>
                    <a:pt x="1885950" y="424180"/>
                  </a:lnTo>
                  <a:lnTo>
                    <a:pt x="1882457" y="421323"/>
                  </a:lnTo>
                  <a:lnTo>
                    <a:pt x="1880552" y="420053"/>
                  </a:lnTo>
                  <a:lnTo>
                    <a:pt x="1878330" y="419100"/>
                  </a:lnTo>
                  <a:lnTo>
                    <a:pt x="1876107" y="418148"/>
                  </a:lnTo>
                  <a:lnTo>
                    <a:pt x="1874202" y="417513"/>
                  </a:lnTo>
                  <a:lnTo>
                    <a:pt x="1871980" y="417195"/>
                  </a:lnTo>
                  <a:lnTo>
                    <a:pt x="1869440" y="417195"/>
                  </a:lnTo>
                  <a:lnTo>
                    <a:pt x="1869440" y="276225"/>
                  </a:lnTo>
                  <a:close/>
                  <a:moveTo>
                    <a:pt x="589072" y="140970"/>
                  </a:moveTo>
                  <a:lnTo>
                    <a:pt x="589072" y="424815"/>
                  </a:lnTo>
                  <a:lnTo>
                    <a:pt x="588754" y="433070"/>
                  </a:lnTo>
                  <a:lnTo>
                    <a:pt x="588436" y="441643"/>
                  </a:lnTo>
                  <a:lnTo>
                    <a:pt x="587166" y="449580"/>
                  </a:lnTo>
                  <a:lnTo>
                    <a:pt x="585896" y="458153"/>
                  </a:lnTo>
                  <a:lnTo>
                    <a:pt x="583991" y="465773"/>
                  </a:lnTo>
                  <a:lnTo>
                    <a:pt x="581768" y="473710"/>
                  </a:lnTo>
                  <a:lnTo>
                    <a:pt x="579227" y="481330"/>
                  </a:lnTo>
                  <a:lnTo>
                    <a:pt x="576052" y="488633"/>
                  </a:lnTo>
                  <a:lnTo>
                    <a:pt x="572876" y="495935"/>
                  </a:lnTo>
                  <a:lnTo>
                    <a:pt x="569065" y="503238"/>
                  </a:lnTo>
                  <a:lnTo>
                    <a:pt x="565572" y="509905"/>
                  </a:lnTo>
                  <a:lnTo>
                    <a:pt x="561126" y="516573"/>
                  </a:lnTo>
                  <a:lnTo>
                    <a:pt x="556363" y="522923"/>
                  </a:lnTo>
                  <a:lnTo>
                    <a:pt x="551600" y="528955"/>
                  </a:lnTo>
                  <a:lnTo>
                    <a:pt x="546519" y="535305"/>
                  </a:lnTo>
                  <a:lnTo>
                    <a:pt x="541120" y="541020"/>
                  </a:lnTo>
                  <a:lnTo>
                    <a:pt x="535087" y="546100"/>
                  </a:lnTo>
                  <a:lnTo>
                    <a:pt x="529371" y="551815"/>
                  </a:lnTo>
                  <a:lnTo>
                    <a:pt x="522702" y="556260"/>
                  </a:lnTo>
                  <a:lnTo>
                    <a:pt x="516668" y="561023"/>
                  </a:lnTo>
                  <a:lnTo>
                    <a:pt x="509682" y="565150"/>
                  </a:lnTo>
                  <a:lnTo>
                    <a:pt x="503013" y="569278"/>
                  </a:lnTo>
                  <a:lnTo>
                    <a:pt x="495709" y="572770"/>
                  </a:lnTo>
                  <a:lnTo>
                    <a:pt x="488406" y="575945"/>
                  </a:lnTo>
                  <a:lnTo>
                    <a:pt x="481102" y="579120"/>
                  </a:lnTo>
                  <a:lnTo>
                    <a:pt x="473480" y="581978"/>
                  </a:lnTo>
                  <a:lnTo>
                    <a:pt x="465541" y="584200"/>
                  </a:lnTo>
                  <a:lnTo>
                    <a:pt x="457602" y="585788"/>
                  </a:lnTo>
                  <a:lnTo>
                    <a:pt x="449663" y="587375"/>
                  </a:lnTo>
                  <a:lnTo>
                    <a:pt x="441407" y="588328"/>
                  </a:lnTo>
                  <a:lnTo>
                    <a:pt x="433150" y="588963"/>
                  </a:lnTo>
                  <a:lnTo>
                    <a:pt x="424576" y="589280"/>
                  </a:lnTo>
                  <a:lnTo>
                    <a:pt x="140678" y="589280"/>
                  </a:lnTo>
                  <a:lnTo>
                    <a:pt x="140678" y="1836103"/>
                  </a:lnTo>
                  <a:lnTo>
                    <a:pt x="140678" y="1838643"/>
                  </a:lnTo>
                  <a:lnTo>
                    <a:pt x="140996" y="1840548"/>
                  </a:lnTo>
                  <a:lnTo>
                    <a:pt x="141948" y="1842770"/>
                  </a:lnTo>
                  <a:lnTo>
                    <a:pt x="142584" y="1844993"/>
                  </a:lnTo>
                  <a:lnTo>
                    <a:pt x="143536" y="1847215"/>
                  </a:lnTo>
                  <a:lnTo>
                    <a:pt x="144807" y="1849120"/>
                  </a:lnTo>
                  <a:lnTo>
                    <a:pt x="147665" y="1852613"/>
                  </a:lnTo>
                  <a:lnTo>
                    <a:pt x="151475" y="1855470"/>
                  </a:lnTo>
                  <a:lnTo>
                    <a:pt x="153063" y="1856740"/>
                  </a:lnTo>
                  <a:lnTo>
                    <a:pt x="155286" y="1857693"/>
                  </a:lnTo>
                  <a:lnTo>
                    <a:pt x="157191" y="1858645"/>
                  </a:lnTo>
                  <a:lnTo>
                    <a:pt x="159732" y="1858963"/>
                  </a:lnTo>
                  <a:lnTo>
                    <a:pt x="161955" y="1859280"/>
                  </a:lnTo>
                  <a:lnTo>
                    <a:pt x="164495" y="1859598"/>
                  </a:lnTo>
                  <a:lnTo>
                    <a:pt x="1553180" y="1859598"/>
                  </a:lnTo>
                  <a:lnTo>
                    <a:pt x="1556038" y="1859280"/>
                  </a:lnTo>
                  <a:lnTo>
                    <a:pt x="1557943" y="1858963"/>
                  </a:lnTo>
                  <a:lnTo>
                    <a:pt x="1560484" y="1858645"/>
                  </a:lnTo>
                  <a:lnTo>
                    <a:pt x="1562389" y="1857693"/>
                  </a:lnTo>
                  <a:lnTo>
                    <a:pt x="1564612" y="1856740"/>
                  </a:lnTo>
                  <a:lnTo>
                    <a:pt x="1566517" y="1855470"/>
                  </a:lnTo>
                  <a:lnTo>
                    <a:pt x="1570010" y="1852613"/>
                  </a:lnTo>
                  <a:lnTo>
                    <a:pt x="1572868" y="1849120"/>
                  </a:lnTo>
                  <a:lnTo>
                    <a:pt x="1574139" y="1847215"/>
                  </a:lnTo>
                  <a:lnTo>
                    <a:pt x="1575091" y="1844993"/>
                  </a:lnTo>
                  <a:lnTo>
                    <a:pt x="1576044" y="1842770"/>
                  </a:lnTo>
                  <a:lnTo>
                    <a:pt x="1576679" y="1840548"/>
                  </a:lnTo>
                  <a:lnTo>
                    <a:pt x="1576997" y="1838643"/>
                  </a:lnTo>
                  <a:lnTo>
                    <a:pt x="1576997" y="1836103"/>
                  </a:lnTo>
                  <a:lnTo>
                    <a:pt x="1576997" y="164782"/>
                  </a:lnTo>
                  <a:lnTo>
                    <a:pt x="1576997" y="161925"/>
                  </a:lnTo>
                  <a:lnTo>
                    <a:pt x="1576679" y="160020"/>
                  </a:lnTo>
                  <a:lnTo>
                    <a:pt x="1576044" y="157480"/>
                  </a:lnTo>
                  <a:lnTo>
                    <a:pt x="1575091" y="155257"/>
                  </a:lnTo>
                  <a:lnTo>
                    <a:pt x="1574139" y="153352"/>
                  </a:lnTo>
                  <a:lnTo>
                    <a:pt x="1572868" y="151447"/>
                  </a:lnTo>
                  <a:lnTo>
                    <a:pt x="1570010" y="147955"/>
                  </a:lnTo>
                  <a:lnTo>
                    <a:pt x="1566517" y="145097"/>
                  </a:lnTo>
                  <a:lnTo>
                    <a:pt x="1564612" y="143827"/>
                  </a:lnTo>
                  <a:lnTo>
                    <a:pt x="1562389" y="142875"/>
                  </a:lnTo>
                  <a:lnTo>
                    <a:pt x="1560484" y="141922"/>
                  </a:lnTo>
                  <a:lnTo>
                    <a:pt x="1557943" y="141287"/>
                  </a:lnTo>
                  <a:lnTo>
                    <a:pt x="1556038" y="140970"/>
                  </a:lnTo>
                  <a:lnTo>
                    <a:pt x="1553180" y="140970"/>
                  </a:lnTo>
                  <a:lnTo>
                    <a:pt x="589072" y="140970"/>
                  </a:lnTo>
                  <a:close/>
                  <a:moveTo>
                    <a:pt x="489358" y="0"/>
                  </a:moveTo>
                  <a:lnTo>
                    <a:pt x="1553180" y="0"/>
                  </a:lnTo>
                  <a:lnTo>
                    <a:pt x="1562071" y="317"/>
                  </a:lnTo>
                  <a:lnTo>
                    <a:pt x="1570010" y="952"/>
                  </a:lnTo>
                  <a:lnTo>
                    <a:pt x="1578584" y="2222"/>
                  </a:lnTo>
                  <a:lnTo>
                    <a:pt x="1586523" y="3492"/>
                  </a:lnTo>
                  <a:lnTo>
                    <a:pt x="1594462" y="5397"/>
                  </a:lnTo>
                  <a:lnTo>
                    <a:pt x="1602084" y="7620"/>
                  </a:lnTo>
                  <a:lnTo>
                    <a:pt x="1609705" y="10160"/>
                  </a:lnTo>
                  <a:lnTo>
                    <a:pt x="1617644" y="13017"/>
                  </a:lnTo>
                  <a:lnTo>
                    <a:pt x="1624630" y="16192"/>
                  </a:lnTo>
                  <a:lnTo>
                    <a:pt x="1631617" y="20002"/>
                  </a:lnTo>
                  <a:lnTo>
                    <a:pt x="1638603" y="23812"/>
                  </a:lnTo>
                  <a:lnTo>
                    <a:pt x="1645589" y="28257"/>
                  </a:lnTo>
                  <a:lnTo>
                    <a:pt x="1651623" y="32702"/>
                  </a:lnTo>
                  <a:lnTo>
                    <a:pt x="1657974" y="37782"/>
                  </a:lnTo>
                  <a:lnTo>
                    <a:pt x="1664008" y="42862"/>
                  </a:lnTo>
                  <a:lnTo>
                    <a:pt x="1669724" y="48260"/>
                  </a:lnTo>
                  <a:lnTo>
                    <a:pt x="1675122" y="53975"/>
                  </a:lnTo>
                  <a:lnTo>
                    <a:pt x="1680203" y="60007"/>
                  </a:lnTo>
                  <a:lnTo>
                    <a:pt x="1685284" y="66357"/>
                  </a:lnTo>
                  <a:lnTo>
                    <a:pt x="1689730" y="72390"/>
                  </a:lnTo>
                  <a:lnTo>
                    <a:pt x="1694176" y="79375"/>
                  </a:lnTo>
                  <a:lnTo>
                    <a:pt x="1697987" y="86360"/>
                  </a:lnTo>
                  <a:lnTo>
                    <a:pt x="1701797" y="93345"/>
                  </a:lnTo>
                  <a:lnTo>
                    <a:pt x="1704973" y="100647"/>
                  </a:lnTo>
                  <a:lnTo>
                    <a:pt x="1707831" y="108267"/>
                  </a:lnTo>
                  <a:lnTo>
                    <a:pt x="1710371" y="115570"/>
                  </a:lnTo>
                  <a:lnTo>
                    <a:pt x="1712594" y="123507"/>
                  </a:lnTo>
                  <a:lnTo>
                    <a:pt x="1714500" y="131445"/>
                  </a:lnTo>
                  <a:lnTo>
                    <a:pt x="1715770" y="139382"/>
                  </a:lnTo>
                  <a:lnTo>
                    <a:pt x="1717040" y="147637"/>
                  </a:lnTo>
                  <a:lnTo>
                    <a:pt x="1717675" y="155892"/>
                  </a:lnTo>
                  <a:lnTo>
                    <a:pt x="1717675" y="164782"/>
                  </a:lnTo>
                  <a:lnTo>
                    <a:pt x="1717675" y="1836103"/>
                  </a:lnTo>
                  <a:lnTo>
                    <a:pt x="1717675" y="1844358"/>
                  </a:lnTo>
                  <a:lnTo>
                    <a:pt x="1717040" y="1852613"/>
                  </a:lnTo>
                  <a:lnTo>
                    <a:pt x="1715770" y="1861185"/>
                  </a:lnTo>
                  <a:lnTo>
                    <a:pt x="1714500" y="1869123"/>
                  </a:lnTo>
                  <a:lnTo>
                    <a:pt x="1712594" y="1877060"/>
                  </a:lnTo>
                  <a:lnTo>
                    <a:pt x="1710371" y="1884680"/>
                  </a:lnTo>
                  <a:lnTo>
                    <a:pt x="1707831" y="1892300"/>
                  </a:lnTo>
                  <a:lnTo>
                    <a:pt x="1704973" y="1900238"/>
                  </a:lnTo>
                  <a:lnTo>
                    <a:pt x="1701797" y="1907223"/>
                  </a:lnTo>
                  <a:lnTo>
                    <a:pt x="1697987" y="1914208"/>
                  </a:lnTo>
                  <a:lnTo>
                    <a:pt x="1694176" y="1921193"/>
                  </a:lnTo>
                  <a:lnTo>
                    <a:pt x="1689730" y="1927860"/>
                  </a:lnTo>
                  <a:lnTo>
                    <a:pt x="1685284" y="1934210"/>
                  </a:lnTo>
                  <a:lnTo>
                    <a:pt x="1680203" y="1940560"/>
                  </a:lnTo>
                  <a:lnTo>
                    <a:pt x="1675122" y="1946275"/>
                  </a:lnTo>
                  <a:lnTo>
                    <a:pt x="1669724" y="1952308"/>
                  </a:lnTo>
                  <a:lnTo>
                    <a:pt x="1664008" y="1957705"/>
                  </a:lnTo>
                  <a:lnTo>
                    <a:pt x="1657974" y="1962785"/>
                  </a:lnTo>
                  <a:lnTo>
                    <a:pt x="1651623" y="1967865"/>
                  </a:lnTo>
                  <a:lnTo>
                    <a:pt x="1645589" y="1972310"/>
                  </a:lnTo>
                  <a:lnTo>
                    <a:pt x="1638603" y="1976755"/>
                  </a:lnTo>
                  <a:lnTo>
                    <a:pt x="1631617" y="1980565"/>
                  </a:lnTo>
                  <a:lnTo>
                    <a:pt x="1624630" y="1984375"/>
                  </a:lnTo>
                  <a:lnTo>
                    <a:pt x="1617644" y="1987550"/>
                  </a:lnTo>
                  <a:lnTo>
                    <a:pt x="1609705" y="1990408"/>
                  </a:lnTo>
                  <a:lnTo>
                    <a:pt x="1602084" y="1992948"/>
                  </a:lnTo>
                  <a:lnTo>
                    <a:pt x="1594462" y="1995170"/>
                  </a:lnTo>
                  <a:lnTo>
                    <a:pt x="1586523" y="1997075"/>
                  </a:lnTo>
                  <a:lnTo>
                    <a:pt x="1578584" y="1998345"/>
                  </a:lnTo>
                  <a:lnTo>
                    <a:pt x="1570010" y="1999615"/>
                  </a:lnTo>
                  <a:lnTo>
                    <a:pt x="1562071" y="2000250"/>
                  </a:lnTo>
                  <a:lnTo>
                    <a:pt x="1553180" y="2000250"/>
                  </a:lnTo>
                  <a:lnTo>
                    <a:pt x="164495" y="2000250"/>
                  </a:lnTo>
                  <a:lnTo>
                    <a:pt x="155604" y="2000250"/>
                  </a:lnTo>
                  <a:lnTo>
                    <a:pt x="147665" y="1999615"/>
                  </a:lnTo>
                  <a:lnTo>
                    <a:pt x="139408" y="1998345"/>
                  </a:lnTo>
                  <a:lnTo>
                    <a:pt x="131152" y="1997075"/>
                  </a:lnTo>
                  <a:lnTo>
                    <a:pt x="123213" y="1995170"/>
                  </a:lnTo>
                  <a:lnTo>
                    <a:pt x="115591" y="1992948"/>
                  </a:lnTo>
                  <a:lnTo>
                    <a:pt x="107970" y="1990408"/>
                  </a:lnTo>
                  <a:lnTo>
                    <a:pt x="100348" y="1987550"/>
                  </a:lnTo>
                  <a:lnTo>
                    <a:pt x="93044" y="1984375"/>
                  </a:lnTo>
                  <a:lnTo>
                    <a:pt x="86058" y="1980565"/>
                  </a:lnTo>
                  <a:lnTo>
                    <a:pt x="79072" y="1976755"/>
                  </a:lnTo>
                  <a:lnTo>
                    <a:pt x="72721" y="1972310"/>
                  </a:lnTo>
                  <a:lnTo>
                    <a:pt x="66052" y="1967865"/>
                  </a:lnTo>
                  <a:lnTo>
                    <a:pt x="59701" y="1962785"/>
                  </a:lnTo>
                  <a:lnTo>
                    <a:pt x="53667" y="1957705"/>
                  </a:lnTo>
                  <a:lnTo>
                    <a:pt x="48269" y="1952308"/>
                  </a:lnTo>
                  <a:lnTo>
                    <a:pt x="42553" y="1946275"/>
                  </a:lnTo>
                  <a:lnTo>
                    <a:pt x="37472" y="1940560"/>
                  </a:lnTo>
                  <a:lnTo>
                    <a:pt x="32391" y="1934210"/>
                  </a:lnTo>
                  <a:lnTo>
                    <a:pt x="27945" y="1927860"/>
                  </a:lnTo>
                  <a:lnTo>
                    <a:pt x="23817" y="1921193"/>
                  </a:lnTo>
                  <a:lnTo>
                    <a:pt x="19688" y="1914208"/>
                  </a:lnTo>
                  <a:lnTo>
                    <a:pt x="16195" y="1907223"/>
                  </a:lnTo>
                  <a:lnTo>
                    <a:pt x="12702" y="1900238"/>
                  </a:lnTo>
                  <a:lnTo>
                    <a:pt x="9844" y="1892300"/>
                  </a:lnTo>
                  <a:lnTo>
                    <a:pt x="7304" y="1884680"/>
                  </a:lnTo>
                  <a:lnTo>
                    <a:pt x="5081" y="1877060"/>
                  </a:lnTo>
                  <a:lnTo>
                    <a:pt x="3175" y="1869123"/>
                  </a:lnTo>
                  <a:lnTo>
                    <a:pt x="1905" y="1861185"/>
                  </a:lnTo>
                  <a:lnTo>
                    <a:pt x="635" y="1852613"/>
                  </a:lnTo>
                  <a:lnTo>
                    <a:pt x="0" y="1844358"/>
                  </a:lnTo>
                  <a:lnTo>
                    <a:pt x="0" y="1836103"/>
                  </a:lnTo>
                  <a:lnTo>
                    <a:pt x="0" y="489585"/>
                  </a:lnTo>
                  <a:lnTo>
                    <a:pt x="489358" y="0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anchor="ctr">
              <a:normAutofit/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p>
              <a:pPr algn="ctr" fontAlgn="base">
                <a:defRPr/>
              </a:pPr>
              <a:endParaRPr lang="zh-CN" altLang="en-US" strike="noStrike" noProof="1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1485900" y="4964113"/>
            <a:ext cx="3206750" cy="1420812"/>
            <a:chOff x="2340" y="7818"/>
            <a:chExt cx="5050" cy="2238"/>
          </a:xfrm>
        </p:grpSpPr>
        <p:grpSp>
          <p:nvGrpSpPr>
            <p:cNvPr id="33813" name="组合 57"/>
            <p:cNvGrpSpPr/>
            <p:nvPr/>
          </p:nvGrpSpPr>
          <p:grpSpPr>
            <a:xfrm>
              <a:off x="5172" y="7922"/>
              <a:ext cx="2219" cy="664"/>
              <a:chOff x="5172" y="7922"/>
              <a:chExt cx="2219" cy="664"/>
            </a:xfrm>
          </p:grpSpPr>
          <p:cxnSp>
            <p:nvCxnSpPr>
              <p:cNvPr id="78" name="直接连接符 77"/>
              <p:cNvCxnSpPr/>
              <p:nvPr>
                <p:custDataLst>
                  <p:tags r:id="rId12"/>
                </p:custDataLst>
              </p:nvPr>
            </p:nvCxnSpPr>
            <p:spPr>
              <a:xfrm flipH="1" flipV="1">
                <a:off x="6921" y="7922"/>
                <a:ext cx="471" cy="0"/>
              </a:xfrm>
              <a:prstGeom prst="line">
                <a:avLst/>
              </a:prstGeom>
              <a:ln w="9525">
                <a:solidFill>
                  <a:srgbClr val="000000">
                    <a:lumMod val="65000"/>
                    <a:lumOff val="35000"/>
                  </a:srgbClr>
                </a:solidFill>
              </a:ln>
            </p:spPr>
            <p:style>
              <a:lnRef idx="1">
                <a:srgbClr val="1F74AD"/>
              </a:lnRef>
              <a:fillRef idx="0">
                <a:srgbClr val="1F74AD"/>
              </a:fillRef>
              <a:effectRef idx="0">
                <a:srgbClr val="1F74AD"/>
              </a:effectRef>
              <a:fontRef idx="minor">
                <a:srgbClr val="000000"/>
              </a:fontRef>
            </p:style>
          </p:cxnSp>
          <p:cxnSp>
            <p:nvCxnSpPr>
              <p:cNvPr id="79" name="直接连接符 78"/>
              <p:cNvCxnSpPr/>
              <p:nvPr>
                <p:custDataLst>
                  <p:tags r:id="rId13"/>
                </p:custDataLst>
              </p:nvPr>
            </p:nvCxnSpPr>
            <p:spPr>
              <a:xfrm>
                <a:off x="6921" y="7922"/>
                <a:ext cx="0" cy="664"/>
              </a:xfrm>
              <a:prstGeom prst="line">
                <a:avLst/>
              </a:prstGeom>
              <a:ln w="9525">
                <a:solidFill>
                  <a:srgbClr val="000000">
                    <a:lumMod val="65000"/>
                    <a:lumOff val="35000"/>
                  </a:srgbClr>
                </a:solidFill>
              </a:ln>
            </p:spPr>
            <p:style>
              <a:lnRef idx="1">
                <a:srgbClr val="1F74AD"/>
              </a:lnRef>
              <a:fillRef idx="0">
                <a:srgbClr val="1F74AD"/>
              </a:fillRef>
              <a:effectRef idx="0">
                <a:srgbClr val="1F74AD"/>
              </a:effectRef>
              <a:fontRef idx="minor">
                <a:srgbClr val="000000"/>
              </a:fontRef>
            </p:style>
          </p:cxnSp>
          <p:cxnSp>
            <p:nvCxnSpPr>
              <p:cNvPr id="80" name="直接连接符 79"/>
              <p:cNvCxnSpPr/>
              <p:nvPr>
                <p:custDataLst>
                  <p:tags r:id="rId14"/>
                </p:custDataLst>
              </p:nvPr>
            </p:nvCxnSpPr>
            <p:spPr>
              <a:xfrm flipH="1" flipV="1">
                <a:off x="5172" y="8585"/>
                <a:ext cx="1749" cy="0"/>
              </a:xfrm>
              <a:prstGeom prst="line">
                <a:avLst/>
              </a:prstGeom>
              <a:ln w="9525">
                <a:solidFill>
                  <a:srgbClr val="000000">
                    <a:lumMod val="65000"/>
                    <a:lumOff val="35000"/>
                  </a:srgbClr>
                </a:solidFill>
                <a:tailEnd type="oval"/>
              </a:ln>
            </p:spPr>
            <p:style>
              <a:lnRef idx="1">
                <a:srgbClr val="1F74AD"/>
              </a:lnRef>
              <a:fillRef idx="0">
                <a:srgbClr val="1F74AD"/>
              </a:fillRef>
              <a:effectRef idx="0">
                <a:srgbClr val="1F74AD"/>
              </a:effectRef>
              <a:fontRef idx="minor">
                <a:srgbClr val="000000"/>
              </a:fontRef>
            </p:style>
          </p:cxnSp>
        </p:grpSp>
        <p:grpSp>
          <p:nvGrpSpPr>
            <p:cNvPr id="33817" name="组合 32"/>
            <p:cNvGrpSpPr/>
            <p:nvPr/>
          </p:nvGrpSpPr>
          <p:grpSpPr>
            <a:xfrm>
              <a:off x="2340" y="7818"/>
              <a:ext cx="2649" cy="2238"/>
              <a:chOff x="2340" y="7818"/>
              <a:chExt cx="2649" cy="2238"/>
            </a:xfrm>
          </p:grpSpPr>
          <p:sp>
            <p:nvSpPr>
              <p:cNvPr id="81" name="文本框 80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2340" y="8410"/>
                <a:ext cx="2602" cy="1645"/>
              </a:xfrm>
              <a:prstGeom prst="rect">
                <a:avLst/>
              </a:prstGeom>
              <a:noFill/>
            </p:spPr>
            <p:txBody>
              <a:bodyPr wrap="square" tIns="0" bIns="46800" rtlCol="0">
                <a:normAutofit/>
              </a:bodyPr>
              <a:p>
                <a:pPr algn="r">
                  <a:lnSpc>
                    <a:spcPct val="120000"/>
                  </a:lnSpc>
                  <a:buClrTx/>
                  <a:buSzTx/>
                </a:pPr>
                <a:r>
                  <a:rPr lang="zh-CN" altLang="en-US" sz="1200" spc="150" noProof="1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字体管家黑体" panose="02000500000000000000" charset="-128"/>
                    <a:ea typeface="字体管家黑体" panose="02000500000000000000" charset="-128"/>
                    <a:cs typeface="+mn-cs"/>
                    <a:sym typeface="+mn-ea"/>
                  </a:rPr>
                  <a:t>学生充值-记录</a:t>
                </a:r>
                <a:endParaRPr lang="zh-CN" altLang="en-US" sz="1200" spc="150" noProof="1">
                  <a:solidFill>
                    <a:srgbClr val="000000">
                      <a:lumMod val="65000"/>
                      <a:lumOff val="35000"/>
                    </a:srgbClr>
                  </a:solidFill>
                  <a:latin typeface="字体管家黑体" panose="02000500000000000000" charset="-128"/>
                  <a:ea typeface="字体管家黑体" panose="02000500000000000000" charset="-128"/>
                </a:endParaRPr>
              </a:p>
              <a:p>
                <a:pPr algn="r">
                  <a:lnSpc>
                    <a:spcPct val="120000"/>
                  </a:lnSpc>
                  <a:buClrTx/>
                  <a:buSzTx/>
                </a:pPr>
                <a:r>
                  <a:rPr lang="zh-CN" altLang="en-US" sz="1200" spc="150" noProof="1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字体管家黑体" panose="02000500000000000000" charset="-128"/>
                    <a:ea typeface="字体管家黑体" panose="02000500000000000000" charset="-128"/>
                    <a:cs typeface="+mn-cs"/>
                    <a:sym typeface="+mn-ea"/>
                  </a:rPr>
                  <a:t>通话-记录</a:t>
                </a:r>
                <a:endParaRPr lang="zh-CN" altLang="en-US" sz="1200" spc="150" noProof="1">
                  <a:solidFill>
                    <a:srgbClr val="000000">
                      <a:lumMod val="65000"/>
                      <a:lumOff val="35000"/>
                    </a:srgbClr>
                  </a:solidFill>
                  <a:latin typeface="字体管家黑体" panose="02000500000000000000" charset="-128"/>
                  <a:ea typeface="字体管家黑体" panose="02000500000000000000" charset="-128"/>
                </a:endParaRPr>
              </a:p>
              <a:p>
                <a:pPr algn="r">
                  <a:lnSpc>
                    <a:spcPct val="120000"/>
                  </a:lnSpc>
                  <a:buClrTx/>
                  <a:buSzTx/>
                </a:pPr>
                <a:r>
                  <a:rPr lang="zh-CN" altLang="en-US" sz="1200" spc="150" noProof="1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字体管家黑体" panose="02000500000000000000" charset="-128"/>
                    <a:ea typeface="字体管家黑体" panose="02000500000000000000" charset="-128"/>
                    <a:cs typeface="+mn-cs"/>
                    <a:sym typeface="+mn-ea"/>
                  </a:rPr>
                  <a:t>佣金收益-记录</a:t>
                </a:r>
                <a:endParaRPr lang="zh-CN" altLang="en-US" sz="1200" spc="150" noProof="1">
                  <a:solidFill>
                    <a:srgbClr val="000000">
                      <a:lumMod val="65000"/>
                      <a:lumOff val="35000"/>
                    </a:srgbClr>
                  </a:solidFill>
                  <a:latin typeface="字体管家黑体" panose="02000500000000000000" charset="-128"/>
                  <a:ea typeface="字体管家黑体" panose="02000500000000000000" charset="-128"/>
                  <a:cs typeface="+mn-cs"/>
                  <a:sym typeface="+mn-ea"/>
                </a:endParaRPr>
              </a:p>
              <a:p>
                <a:pPr algn="r">
                  <a:lnSpc>
                    <a:spcPct val="120000"/>
                  </a:lnSpc>
                  <a:buClrTx/>
                  <a:buSzTx/>
                </a:pPr>
                <a:r>
                  <a:rPr lang="zh-CN" altLang="en-US" sz="1200" spc="150" noProof="1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字体管家黑体" panose="02000500000000000000" charset="-128"/>
                    <a:ea typeface="字体管家黑体" panose="02000500000000000000" charset="-128"/>
                    <a:cs typeface="+mn-cs"/>
                    <a:sym typeface="+mn-ea"/>
                  </a:rPr>
                  <a:t>账户缴费-记录</a:t>
                </a:r>
                <a:endParaRPr lang="zh-CN" altLang="en-US" sz="1200" spc="150" noProof="1">
                  <a:solidFill>
                    <a:srgbClr val="000000">
                      <a:lumMod val="65000"/>
                      <a:lumOff val="35000"/>
                    </a:srgbClr>
                  </a:solidFill>
                  <a:latin typeface="字体管家黑体" panose="02000500000000000000" charset="-128"/>
                  <a:ea typeface="字体管家黑体" panose="02000500000000000000" charset="-128"/>
                </a:endParaRPr>
              </a:p>
              <a:p>
                <a:pPr algn="r">
                  <a:lnSpc>
                    <a:spcPct val="120000"/>
                  </a:lnSpc>
                </a:pPr>
                <a:endParaRPr lang="zh-CN" altLang="en-US" sz="1200" spc="150" noProof="1">
                  <a:solidFill>
                    <a:srgbClr val="000000">
                      <a:lumMod val="65000"/>
                      <a:lumOff val="3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82" name="文本框 81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2344" y="7817"/>
                <a:ext cx="2643" cy="572"/>
              </a:xfrm>
              <a:prstGeom prst="rect">
                <a:avLst/>
              </a:prstGeom>
              <a:noFill/>
            </p:spPr>
            <p:txBody>
              <a:bodyPr wrap="square" bIns="0" rtlCol="0" anchor="b" anchorCtr="0">
                <a:normAutofit lnSpcReduction="10000"/>
              </a:bodyPr>
              <a:p>
                <a:pPr algn="r">
                  <a:lnSpc>
                    <a:spcPct val="120000"/>
                  </a:lnSpc>
                </a:pPr>
                <a:r>
                  <a:rPr lang="zh-CN" altLang="en-US" b="1" spc="300" noProof="1">
                    <a:solidFill>
                      <a:srgbClr val="1AA3AA">
                        <a:lumMod val="7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rPr>
                  <a:t>各种记录</a:t>
                </a:r>
                <a:endParaRPr lang="zh-CN" altLang="en-US" b="1" spc="300" noProof="1">
                  <a:solidFill>
                    <a:srgbClr val="1AA3AA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56" name="组合 55"/>
          <p:cNvGrpSpPr/>
          <p:nvPr/>
        </p:nvGrpSpPr>
        <p:grpSpPr>
          <a:xfrm>
            <a:off x="7972425" y="1962150"/>
            <a:ext cx="3254375" cy="2555875"/>
            <a:chOff x="12556" y="3091"/>
            <a:chExt cx="5124" cy="4025"/>
          </a:xfrm>
        </p:grpSpPr>
        <p:grpSp>
          <p:nvGrpSpPr>
            <p:cNvPr id="33821" name="组合 28"/>
            <p:cNvGrpSpPr/>
            <p:nvPr/>
          </p:nvGrpSpPr>
          <p:grpSpPr>
            <a:xfrm>
              <a:off x="14257" y="3091"/>
              <a:ext cx="3423" cy="4025"/>
              <a:chOff x="14257" y="3091"/>
              <a:chExt cx="3423" cy="4025"/>
            </a:xfrm>
          </p:grpSpPr>
          <p:sp>
            <p:nvSpPr>
              <p:cNvPr id="44" name="文本框 43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14257" y="3975"/>
                <a:ext cx="2597" cy="3141"/>
              </a:xfrm>
              <a:prstGeom prst="rect">
                <a:avLst/>
              </a:prstGeom>
              <a:noFill/>
            </p:spPr>
            <p:txBody>
              <a:bodyPr wrap="square" tIns="0" bIns="46800" rtlCol="0">
                <a:normAutofit/>
              </a:bodyPr>
              <a:p>
                <a:pPr>
                  <a:lnSpc>
                    <a:spcPct val="120000"/>
                  </a:lnSpc>
                  <a:buClrTx/>
                  <a:buSzTx/>
                </a:pPr>
                <a:r>
                  <a:rPr lang="zh-CN" altLang="en-US" sz="1200" spc="150" noProof="1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字体管家黑体" panose="02000500000000000000" charset="-128"/>
                    <a:ea typeface="字体管家黑体" panose="02000500000000000000" charset="-128"/>
                    <a:cs typeface="+mn-cs"/>
                    <a:sym typeface="+mn-ea"/>
                  </a:rPr>
                  <a:t>主页-运营报表</a:t>
                </a:r>
                <a:endParaRPr lang="zh-CN" altLang="en-US" sz="1200" spc="150" noProof="1">
                  <a:solidFill>
                    <a:srgbClr val="000000">
                      <a:lumMod val="65000"/>
                      <a:lumOff val="35000"/>
                    </a:srgbClr>
                  </a:solidFill>
                  <a:latin typeface="字体管家黑体" panose="02000500000000000000" charset="-128"/>
                  <a:ea typeface="字体管家黑体" panose="02000500000000000000" charset="-128"/>
                </a:endParaRPr>
              </a:p>
              <a:p>
                <a:pPr>
                  <a:lnSpc>
                    <a:spcPct val="120000"/>
                  </a:lnSpc>
                  <a:buClrTx/>
                  <a:buSzTx/>
                </a:pPr>
                <a:r>
                  <a:rPr lang="zh-CN" altLang="en-US" sz="1200" spc="150" noProof="1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字体管家黑体" panose="02000500000000000000" charset="-128"/>
                    <a:ea typeface="字体管家黑体" panose="02000500000000000000" charset="-128"/>
                    <a:cs typeface="+mn-cs"/>
                    <a:sym typeface="+mn-ea"/>
                  </a:rPr>
                  <a:t>学校-管理</a:t>
                </a:r>
                <a:endParaRPr lang="zh-CN" altLang="en-US" sz="1200" spc="150" noProof="1">
                  <a:solidFill>
                    <a:srgbClr val="000000">
                      <a:lumMod val="65000"/>
                      <a:lumOff val="35000"/>
                    </a:srgbClr>
                  </a:solidFill>
                  <a:latin typeface="字体管家黑体" panose="02000500000000000000" charset="-128"/>
                  <a:ea typeface="字体管家黑体" panose="02000500000000000000" charset="-128"/>
                </a:endParaRPr>
              </a:p>
              <a:p>
                <a:pPr>
                  <a:lnSpc>
                    <a:spcPct val="120000"/>
                  </a:lnSpc>
                  <a:buClrTx/>
                  <a:buSzTx/>
                </a:pPr>
                <a:r>
                  <a:rPr lang="zh-CN" altLang="en-US" sz="1200" spc="150" noProof="1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字体管家黑体" panose="02000500000000000000" charset="-128"/>
                    <a:ea typeface="字体管家黑体" panose="02000500000000000000" charset="-128"/>
                    <a:cs typeface="+mn-cs"/>
                    <a:sym typeface="+mn-ea"/>
                  </a:rPr>
                  <a:t>班级-管理</a:t>
                </a:r>
                <a:endParaRPr lang="zh-CN" altLang="en-US" sz="1200" spc="150" noProof="1">
                  <a:solidFill>
                    <a:srgbClr val="000000">
                      <a:lumMod val="65000"/>
                      <a:lumOff val="35000"/>
                    </a:srgbClr>
                  </a:solidFill>
                  <a:latin typeface="字体管家黑体" panose="02000500000000000000" charset="-128"/>
                  <a:ea typeface="字体管家黑体" panose="02000500000000000000" charset="-128"/>
                </a:endParaRPr>
              </a:p>
              <a:p>
                <a:pPr>
                  <a:lnSpc>
                    <a:spcPct val="120000"/>
                  </a:lnSpc>
                  <a:buClrTx/>
                  <a:buSzTx/>
                </a:pPr>
                <a:r>
                  <a:rPr lang="zh-CN" altLang="en-US" sz="1200" spc="150" noProof="1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字体管家黑体" panose="02000500000000000000" charset="-128"/>
                    <a:ea typeface="字体管家黑体" panose="02000500000000000000" charset="-128"/>
                    <a:cs typeface="+mn-cs"/>
                    <a:sym typeface="+mn-ea"/>
                  </a:rPr>
                  <a:t>学生-管理</a:t>
                </a:r>
                <a:endParaRPr lang="zh-CN" altLang="en-US" sz="1200" spc="150" noProof="1">
                  <a:solidFill>
                    <a:srgbClr val="000000">
                      <a:lumMod val="65000"/>
                      <a:lumOff val="35000"/>
                    </a:srgbClr>
                  </a:solidFill>
                  <a:latin typeface="字体管家黑体" panose="02000500000000000000" charset="-128"/>
                  <a:ea typeface="字体管家黑体" panose="02000500000000000000" charset="-128"/>
                </a:endParaRPr>
              </a:p>
              <a:p>
                <a:pPr>
                  <a:lnSpc>
                    <a:spcPct val="120000"/>
                  </a:lnSpc>
                  <a:buClrTx/>
                  <a:buSzTx/>
                </a:pPr>
                <a:r>
                  <a:rPr lang="zh-CN" altLang="en-US" sz="1200" spc="150" noProof="1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字体管家黑体" panose="02000500000000000000" charset="-128"/>
                    <a:ea typeface="字体管家黑体" panose="02000500000000000000" charset="-128"/>
                    <a:cs typeface="+mn-cs"/>
                    <a:sym typeface="+mn-ea"/>
                  </a:rPr>
                  <a:t>话机-管理</a:t>
                </a:r>
                <a:endParaRPr lang="zh-CN" altLang="en-US" sz="1200" spc="150" noProof="1">
                  <a:solidFill>
                    <a:srgbClr val="000000">
                      <a:lumMod val="65000"/>
                      <a:lumOff val="35000"/>
                    </a:srgbClr>
                  </a:solidFill>
                  <a:latin typeface="字体管家黑体" panose="02000500000000000000" charset="-128"/>
                  <a:ea typeface="字体管家黑体" panose="02000500000000000000" charset="-128"/>
                  <a:cs typeface="+mn-cs"/>
                  <a:sym typeface="+mn-ea"/>
                </a:endParaRPr>
              </a:p>
              <a:p>
                <a:pPr>
                  <a:lnSpc>
                    <a:spcPct val="120000"/>
                  </a:lnSpc>
                  <a:buClrTx/>
                  <a:buSzTx/>
                </a:pPr>
                <a:r>
                  <a:rPr lang="zh-CN" altLang="en-US" sz="1200" spc="150" noProof="1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字体管家黑体" panose="02000500000000000000" charset="-128"/>
                    <a:ea typeface="字体管家黑体" panose="02000500000000000000" charset="-128"/>
                    <a:cs typeface="+mn-cs"/>
                    <a:sym typeface="Arial" panose="020B0604020202020204" pitchFamily="34" charset="0"/>
                  </a:rPr>
                  <a:t>门店-管理</a:t>
                </a:r>
                <a:endParaRPr lang="zh-CN" altLang="en-US" sz="1200" spc="150" noProof="1">
                  <a:solidFill>
                    <a:srgbClr val="000000">
                      <a:lumMod val="65000"/>
                      <a:lumOff val="35000"/>
                    </a:srgbClr>
                  </a:solidFill>
                  <a:latin typeface="字体管家黑体" panose="02000500000000000000" charset="-128"/>
                  <a:ea typeface="字体管家黑体" panose="02000500000000000000" charset="-128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45" name="文本框 44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14257" y="3091"/>
                <a:ext cx="3423" cy="865"/>
              </a:xfrm>
              <a:prstGeom prst="rect">
                <a:avLst/>
              </a:prstGeom>
              <a:noFill/>
            </p:spPr>
            <p:txBody>
              <a:bodyPr wrap="square" bIns="0" rtlCol="0" anchor="b" anchorCtr="0">
                <a:normAutofit/>
              </a:bodyPr>
              <a:p>
                <a:pPr>
                  <a:lnSpc>
                    <a:spcPct val="120000"/>
                  </a:lnSpc>
                </a:pPr>
                <a:r>
                  <a:rPr lang="zh-CN" b="1" spc="300" noProof="1">
                    <a:solidFill>
                      <a:srgbClr val="69A35B">
                        <a:lumMod val="7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rPr>
                  <a:t>常用</a:t>
                </a:r>
                <a:endParaRPr lang="zh-CN" b="1" spc="300" noProof="1">
                  <a:solidFill>
                    <a:srgbClr val="69A35B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3824" name="组合 54"/>
            <p:cNvGrpSpPr/>
            <p:nvPr/>
          </p:nvGrpSpPr>
          <p:grpSpPr>
            <a:xfrm>
              <a:off x="12556" y="3887"/>
              <a:ext cx="1518" cy="664"/>
              <a:chOff x="12556" y="3887"/>
              <a:chExt cx="1518" cy="664"/>
            </a:xfrm>
          </p:grpSpPr>
          <p:cxnSp>
            <p:nvCxnSpPr>
              <p:cNvPr id="85" name="直接连接符 84"/>
              <p:cNvCxnSpPr/>
              <p:nvPr>
                <p:custDataLst>
                  <p:tags r:id="rId19"/>
                </p:custDataLst>
              </p:nvPr>
            </p:nvCxnSpPr>
            <p:spPr>
              <a:xfrm>
                <a:off x="12556" y="4551"/>
                <a:ext cx="612" cy="0"/>
              </a:xfrm>
              <a:prstGeom prst="line">
                <a:avLst/>
              </a:prstGeom>
              <a:ln w="9525">
                <a:solidFill>
                  <a:srgbClr val="000000">
                    <a:lumMod val="65000"/>
                    <a:lumOff val="35000"/>
                  </a:srgbClr>
                </a:solidFill>
              </a:ln>
            </p:spPr>
            <p:style>
              <a:lnRef idx="1">
                <a:srgbClr val="1F74AD"/>
              </a:lnRef>
              <a:fillRef idx="0">
                <a:srgbClr val="1F74AD"/>
              </a:fillRef>
              <a:effectRef idx="0">
                <a:srgbClr val="1F74AD"/>
              </a:effectRef>
              <a:fontRef idx="minor">
                <a:srgbClr val="000000"/>
              </a:fontRef>
            </p:style>
          </p:cxnSp>
          <p:cxnSp>
            <p:nvCxnSpPr>
              <p:cNvPr id="86" name="直接连接符 85"/>
              <p:cNvCxnSpPr/>
              <p:nvPr>
                <p:custDataLst>
                  <p:tags r:id="rId20"/>
                </p:custDataLst>
              </p:nvPr>
            </p:nvCxnSpPr>
            <p:spPr>
              <a:xfrm flipH="1" flipV="1">
                <a:off x="13168" y="3887"/>
                <a:ext cx="0" cy="664"/>
              </a:xfrm>
              <a:prstGeom prst="line">
                <a:avLst/>
              </a:prstGeom>
              <a:ln w="9525">
                <a:solidFill>
                  <a:srgbClr val="000000">
                    <a:lumMod val="65000"/>
                    <a:lumOff val="35000"/>
                  </a:srgbClr>
                </a:solidFill>
              </a:ln>
            </p:spPr>
            <p:style>
              <a:lnRef idx="1">
                <a:srgbClr val="1F74AD"/>
              </a:lnRef>
              <a:fillRef idx="0">
                <a:srgbClr val="1F74AD"/>
              </a:fillRef>
              <a:effectRef idx="0">
                <a:srgbClr val="1F74AD"/>
              </a:effectRef>
              <a:fontRef idx="minor">
                <a:srgbClr val="000000"/>
              </a:fontRef>
            </p:style>
          </p:cxnSp>
          <p:cxnSp>
            <p:nvCxnSpPr>
              <p:cNvPr id="87" name="直接连接符 86"/>
              <p:cNvCxnSpPr/>
              <p:nvPr>
                <p:custDataLst>
                  <p:tags r:id="rId21"/>
                </p:custDataLst>
              </p:nvPr>
            </p:nvCxnSpPr>
            <p:spPr>
              <a:xfrm>
                <a:off x="13168" y="3887"/>
                <a:ext cx="906" cy="0"/>
              </a:xfrm>
              <a:prstGeom prst="line">
                <a:avLst/>
              </a:prstGeom>
              <a:ln w="9525">
                <a:solidFill>
                  <a:srgbClr val="000000">
                    <a:lumMod val="65000"/>
                    <a:lumOff val="35000"/>
                  </a:srgbClr>
                </a:solidFill>
                <a:tailEnd type="oval"/>
              </a:ln>
            </p:spPr>
            <p:style>
              <a:lnRef idx="1">
                <a:srgbClr val="1F74AD"/>
              </a:lnRef>
              <a:fillRef idx="0">
                <a:srgbClr val="1F74AD"/>
              </a:fillRef>
              <a:effectRef idx="0">
                <a:srgbClr val="1F74AD"/>
              </a:effectRef>
              <a:fontRef idx="minor">
                <a:srgbClr val="000000"/>
              </a:fontRef>
            </p:style>
          </p:cxnSp>
        </p:grpSp>
      </p:grpSp>
      <p:sp>
        <p:nvSpPr>
          <p:cNvPr id="60" name="上箭头 59"/>
          <p:cNvSpPr/>
          <p:nvPr>
            <p:custDataLst>
              <p:tags r:id="rId22"/>
            </p:custDataLst>
          </p:nvPr>
        </p:nvSpPr>
        <p:spPr>
          <a:xfrm rot="20520000">
            <a:off x="5702300" y="2836863"/>
            <a:ext cx="347663" cy="298450"/>
          </a:xfrm>
          <a:prstGeom prst="upArrow">
            <a:avLst>
              <a:gd name="adj1" fmla="val 57862"/>
              <a:gd name="adj2" fmla="val 61457"/>
            </a:avLst>
          </a:prstGeom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 fontScale="30000" lnSpcReduction="20000"/>
          </a:bodyPr>
          <a:p>
            <a:pPr algn="ctr" fontAlgn="base"/>
            <a:endParaRPr lang="zh-CN" altLang="en-US" strike="noStrike" noProof="1">
              <a:sym typeface="Arial" panose="020B0604020202020204" pitchFamily="34" charset="0"/>
            </a:endParaRPr>
          </a:p>
        </p:txBody>
      </p:sp>
      <p:sp>
        <p:nvSpPr>
          <p:cNvPr id="63" name="上箭头 62"/>
          <p:cNvSpPr/>
          <p:nvPr>
            <p:custDataLst>
              <p:tags r:id="rId23"/>
            </p:custDataLst>
          </p:nvPr>
        </p:nvSpPr>
        <p:spPr>
          <a:xfrm rot="3240000">
            <a:off x="6611938" y="3087688"/>
            <a:ext cx="346075" cy="298450"/>
          </a:xfrm>
          <a:prstGeom prst="upArrow">
            <a:avLst>
              <a:gd name="adj1" fmla="val 57862"/>
              <a:gd name="adj2" fmla="val 61457"/>
            </a:avLst>
          </a:prstGeom>
          <a:solidFill>
            <a:srgbClr val="69A35B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 fontScale="30000" lnSpcReduction="20000"/>
          </a:bodyPr>
          <a:p>
            <a:pPr algn="ctr" fontAlgn="base"/>
            <a:endParaRPr lang="zh-CN" altLang="en-US" strike="noStrike" noProof="1">
              <a:sym typeface="Arial" panose="020B0604020202020204" pitchFamily="34" charset="0"/>
            </a:endParaRPr>
          </a:p>
        </p:txBody>
      </p:sp>
      <p:sp>
        <p:nvSpPr>
          <p:cNvPr id="65" name="上箭头 64"/>
          <p:cNvSpPr/>
          <p:nvPr>
            <p:custDataLst>
              <p:tags r:id="rId24"/>
            </p:custDataLst>
          </p:nvPr>
        </p:nvSpPr>
        <p:spPr>
          <a:xfrm rot="7560000">
            <a:off x="6611938" y="4043363"/>
            <a:ext cx="346075" cy="298450"/>
          </a:xfrm>
          <a:prstGeom prst="upArrow">
            <a:avLst>
              <a:gd name="adj1" fmla="val 57862"/>
              <a:gd name="adj2" fmla="val 61457"/>
            </a:avLst>
          </a:prstGeom>
          <a:solidFill>
            <a:srgbClr val="9BBB59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 fontScale="30000" lnSpcReduction="20000"/>
          </a:bodyPr>
          <a:p>
            <a:pPr algn="ctr" fontAlgn="base"/>
            <a:endParaRPr lang="zh-CN" altLang="en-US" strike="noStrike" noProof="1">
              <a:sym typeface="Arial" panose="020B0604020202020204" pitchFamily="34" charset="0"/>
            </a:endParaRPr>
          </a:p>
        </p:txBody>
      </p:sp>
      <p:sp>
        <p:nvSpPr>
          <p:cNvPr id="66" name="上箭头 65"/>
          <p:cNvSpPr/>
          <p:nvPr>
            <p:custDataLst>
              <p:tags r:id="rId25"/>
            </p:custDataLst>
          </p:nvPr>
        </p:nvSpPr>
        <p:spPr>
          <a:xfrm rot="11880000">
            <a:off x="5702300" y="4338638"/>
            <a:ext cx="347663" cy="298450"/>
          </a:xfrm>
          <a:prstGeom prst="upArrow">
            <a:avLst>
              <a:gd name="adj1" fmla="val 57862"/>
              <a:gd name="adj2" fmla="val 61457"/>
            </a:avLst>
          </a:prstGeom>
          <a:solidFill>
            <a:srgbClr val="1AA3AA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 fontScale="30000" lnSpcReduction="20000"/>
          </a:bodyPr>
          <a:p>
            <a:pPr algn="ctr" fontAlgn="base"/>
            <a:endParaRPr lang="zh-CN" altLang="en-US" strike="noStrike" noProof="1">
              <a:sym typeface="Arial" panose="020B0604020202020204" pitchFamily="34" charset="0"/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7339013" y="4730750"/>
            <a:ext cx="3363912" cy="1420813"/>
            <a:chOff x="11557" y="7449"/>
            <a:chExt cx="5298" cy="2238"/>
          </a:xfrm>
        </p:grpSpPr>
        <p:cxnSp>
          <p:nvCxnSpPr>
            <p:cNvPr id="76" name="直接连接符 75"/>
            <p:cNvCxnSpPr/>
            <p:nvPr>
              <p:custDataLst>
                <p:tags r:id="rId26"/>
              </p:custDataLst>
            </p:nvPr>
          </p:nvCxnSpPr>
          <p:spPr>
            <a:xfrm rot="10800000" flipV="1">
              <a:off x="11557" y="8104"/>
              <a:ext cx="0" cy="356"/>
            </a:xfrm>
            <a:prstGeom prst="line">
              <a:avLst/>
            </a:prstGeom>
            <a:ln w="9525">
              <a:solidFill>
                <a:srgbClr val="000000">
                  <a:lumMod val="65000"/>
                  <a:lumOff val="35000"/>
                </a:srgbClr>
              </a:solidFill>
            </a:ln>
          </p:spPr>
          <p:style>
            <a:lnRef idx="1">
              <a:srgbClr val="1F74AD"/>
            </a:lnRef>
            <a:fillRef idx="0">
              <a:srgbClr val="1F74AD"/>
            </a:fillRef>
            <a:effectRef idx="0">
              <a:srgbClr val="1F74AD"/>
            </a:effectRef>
            <a:fontRef idx="minor">
              <a:srgbClr val="000000"/>
            </a:fontRef>
          </p:style>
        </p:cxnSp>
        <p:cxnSp>
          <p:nvCxnSpPr>
            <p:cNvPr id="83" name="直接连接符 82"/>
            <p:cNvCxnSpPr/>
            <p:nvPr>
              <p:custDataLst>
                <p:tags r:id="rId27"/>
              </p:custDataLst>
            </p:nvPr>
          </p:nvCxnSpPr>
          <p:spPr>
            <a:xfrm rot="10800000" flipH="1" flipV="1">
              <a:off x="11557" y="8460"/>
              <a:ext cx="2517" cy="0"/>
            </a:xfrm>
            <a:prstGeom prst="line">
              <a:avLst/>
            </a:prstGeom>
            <a:ln w="9525">
              <a:solidFill>
                <a:srgbClr val="000000">
                  <a:lumMod val="65000"/>
                  <a:lumOff val="35000"/>
                </a:srgbClr>
              </a:solidFill>
              <a:tailEnd type="oval"/>
            </a:ln>
          </p:spPr>
          <p:style>
            <a:lnRef idx="1">
              <a:srgbClr val="1F74AD"/>
            </a:lnRef>
            <a:fillRef idx="0">
              <a:srgbClr val="1F74AD"/>
            </a:fillRef>
            <a:effectRef idx="0">
              <a:srgbClr val="1F74AD"/>
            </a:effectRef>
            <a:fontRef idx="minor">
              <a:srgbClr val="000000"/>
            </a:fontRef>
          </p:style>
        </p:cxnSp>
        <p:grpSp>
          <p:nvGrpSpPr>
            <p:cNvPr id="33835" name="组合 30"/>
            <p:cNvGrpSpPr/>
            <p:nvPr/>
          </p:nvGrpSpPr>
          <p:grpSpPr>
            <a:xfrm>
              <a:off x="14257" y="7449"/>
              <a:ext cx="2598" cy="2239"/>
              <a:chOff x="14257" y="7449"/>
              <a:chExt cx="2598" cy="2239"/>
            </a:xfrm>
          </p:grpSpPr>
          <p:sp>
            <p:nvSpPr>
              <p:cNvPr id="95" name="文本框 94"/>
              <p:cNvSpPr txBox="1"/>
              <p:nvPr>
                <p:custDataLst>
                  <p:tags r:id="rId28"/>
                </p:custDataLst>
              </p:nvPr>
            </p:nvSpPr>
            <p:spPr>
              <a:xfrm>
                <a:off x="14257" y="8041"/>
                <a:ext cx="2597" cy="1645"/>
              </a:xfrm>
              <a:prstGeom prst="rect">
                <a:avLst/>
              </a:prstGeom>
              <a:noFill/>
            </p:spPr>
            <p:txBody>
              <a:bodyPr wrap="square" tIns="0" bIns="46800" rtlCol="0">
                <a:normAutofit/>
              </a:bodyPr>
              <a:p>
                <a:pPr>
                  <a:lnSpc>
                    <a:spcPct val="120000"/>
                  </a:lnSpc>
                </a:pPr>
                <a:r>
                  <a:rPr lang="zh-CN" altLang="en-US" sz="1200" spc="150" noProof="1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字体管家黑体" panose="02000500000000000000" charset="-128"/>
                    <a:ea typeface="字体管家黑体" panose="02000500000000000000" charset="-128"/>
                    <a:cs typeface="+mn-cs"/>
                    <a:sym typeface="Arial" panose="020B0604020202020204" pitchFamily="34" charset="0"/>
                  </a:rPr>
                  <a:t>账户信息与设置</a:t>
                </a:r>
                <a:endParaRPr lang="zh-CN" altLang="en-US" sz="1200" spc="150" noProof="1">
                  <a:solidFill>
                    <a:srgbClr val="000000">
                      <a:lumMod val="65000"/>
                      <a:lumOff val="35000"/>
                    </a:srgbClr>
                  </a:solidFill>
                  <a:latin typeface="字体管家黑体" panose="02000500000000000000" charset="-128"/>
                  <a:ea typeface="字体管家黑体" panose="02000500000000000000" charset="-128"/>
                  <a:sym typeface="Arial" panose="020B0604020202020204" pitchFamily="34" charset="0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zh-CN" altLang="en-US" sz="1200" spc="150" noProof="1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字体管家黑体" panose="02000500000000000000" charset="-128"/>
                    <a:ea typeface="字体管家黑体" panose="02000500000000000000" charset="-128"/>
                    <a:cs typeface="+mn-cs"/>
                    <a:sym typeface="Arial" panose="020B0604020202020204" pitchFamily="34" charset="0"/>
                  </a:rPr>
                  <a:t>系统日志</a:t>
                </a:r>
                <a:endParaRPr lang="zh-CN" altLang="en-US" sz="1200" spc="150" noProof="1">
                  <a:solidFill>
                    <a:srgbClr val="000000">
                      <a:lumMod val="65000"/>
                      <a:lumOff val="35000"/>
                    </a:srgbClr>
                  </a:solidFill>
                  <a:latin typeface="字体管家黑体" panose="02000500000000000000" charset="-128"/>
                  <a:ea typeface="字体管家黑体" panose="02000500000000000000" charset="-128"/>
                  <a:sym typeface="Arial" panose="020B0604020202020204" pitchFamily="34" charset="0"/>
                </a:endParaRPr>
              </a:p>
            </p:txBody>
          </p:sp>
          <p:sp>
            <p:nvSpPr>
              <p:cNvPr id="96" name="文本框 95"/>
              <p:cNvSpPr txBox="1"/>
              <p:nvPr>
                <p:custDataLst>
                  <p:tags r:id="rId29"/>
                </p:custDataLst>
              </p:nvPr>
            </p:nvSpPr>
            <p:spPr>
              <a:xfrm>
                <a:off x="14257" y="7449"/>
                <a:ext cx="2597" cy="572"/>
              </a:xfrm>
              <a:prstGeom prst="rect">
                <a:avLst/>
              </a:prstGeom>
              <a:noFill/>
            </p:spPr>
            <p:txBody>
              <a:bodyPr wrap="square" bIns="0" rtlCol="0" anchor="b" anchorCtr="0">
                <a:normAutofit lnSpcReduction="10000"/>
              </a:bodyPr>
              <a:p>
                <a:pPr>
                  <a:lnSpc>
                    <a:spcPct val="120000"/>
                  </a:lnSpc>
                </a:pPr>
                <a:r>
                  <a:rPr lang="zh-CN" altLang="en-US" b="1" spc="300" noProof="1">
                    <a:solidFill>
                      <a:srgbClr val="9BBB59">
                        <a:lumMod val="7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rPr>
                  <a:t>我的账户</a:t>
                </a:r>
                <a:endParaRPr lang="zh-CN" altLang="en-US" b="1" spc="300" noProof="1">
                  <a:solidFill>
                    <a:srgbClr val="9BBB59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6" name="组合 5"/>
          <p:cNvGrpSpPr/>
          <p:nvPr/>
        </p:nvGrpSpPr>
        <p:grpSpPr>
          <a:xfrm>
            <a:off x="5140325" y="1784350"/>
            <a:ext cx="1006475" cy="1006475"/>
            <a:chOff x="8095" y="2810"/>
            <a:chExt cx="1586" cy="1586"/>
          </a:xfrm>
        </p:grpSpPr>
        <p:sp>
          <p:nvSpPr>
            <p:cNvPr id="14" name="椭圆 13"/>
            <p:cNvSpPr/>
            <p:nvPr>
              <p:custDataLst>
                <p:tags r:id="rId30"/>
              </p:custDataLst>
            </p:nvPr>
          </p:nvSpPr>
          <p:spPr>
            <a:xfrm>
              <a:off x="8095" y="2810"/>
              <a:ext cx="1586" cy="1586"/>
            </a:xfrm>
            <a:prstGeom prst="ellipse">
              <a:avLst/>
            </a:prstGeom>
            <a:solidFill>
              <a:srgbClr val="1F74AD"/>
            </a:solidFill>
            <a:ln>
              <a:noFill/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p>
              <a:pPr algn="ctr" fontAlgn="base"/>
              <a:endParaRPr lang="zh-CN" altLang="en-US" strike="noStrike" noProof="1">
                <a:sym typeface="Arial" panose="020B0604020202020204" pitchFamily="34" charset="0"/>
              </a:endParaRPr>
            </a:p>
          </p:txBody>
        </p:sp>
        <p:pic>
          <p:nvPicPr>
            <p:cNvPr id="33840" name="图片 15" descr="dsa"/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8408" y="3310"/>
              <a:ext cx="959" cy="645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47" name="组合 46"/>
          <p:cNvGrpSpPr/>
          <p:nvPr/>
        </p:nvGrpSpPr>
        <p:grpSpPr>
          <a:xfrm>
            <a:off x="4084638" y="3230563"/>
            <a:ext cx="1006475" cy="1006475"/>
            <a:chOff x="6432" y="5087"/>
            <a:chExt cx="1586" cy="1586"/>
          </a:xfrm>
        </p:grpSpPr>
        <p:sp>
          <p:nvSpPr>
            <p:cNvPr id="11" name="椭圆 10"/>
            <p:cNvSpPr/>
            <p:nvPr>
              <p:custDataLst>
                <p:tags r:id="rId32"/>
              </p:custDataLst>
            </p:nvPr>
          </p:nvSpPr>
          <p:spPr>
            <a:xfrm>
              <a:off x="6432" y="5087"/>
              <a:ext cx="1587" cy="1587"/>
            </a:xfrm>
            <a:prstGeom prst="ellipse">
              <a:avLst/>
            </a:prstGeom>
            <a:solidFill>
              <a:srgbClr val="3498DB"/>
            </a:solidFill>
            <a:ln>
              <a:noFill/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p>
              <a:pPr algn="ctr" fontAlgn="base"/>
              <a:endParaRPr lang="zh-CN" altLang="en-US" strike="noStrike" noProof="1">
                <a:sym typeface="Arial" panose="020B0604020202020204" pitchFamily="34" charset="0"/>
              </a:endParaRPr>
            </a:p>
          </p:txBody>
        </p:sp>
        <p:pic>
          <p:nvPicPr>
            <p:cNvPr id="33843" name="图片 17" descr="q"/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6812" y="5467"/>
              <a:ext cx="826" cy="826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53" name="组合 52"/>
          <p:cNvGrpSpPr/>
          <p:nvPr/>
        </p:nvGrpSpPr>
        <p:grpSpPr>
          <a:xfrm>
            <a:off x="5622925" y="3209925"/>
            <a:ext cx="1008063" cy="1008063"/>
            <a:chOff x="8856" y="5056"/>
            <a:chExt cx="1586" cy="1586"/>
          </a:xfrm>
        </p:grpSpPr>
        <p:sp>
          <p:nvSpPr>
            <p:cNvPr id="22" name="椭圆 21"/>
            <p:cNvSpPr/>
            <p:nvPr>
              <p:custDataLst>
                <p:tags r:id="rId34"/>
              </p:custDataLst>
            </p:nvPr>
          </p:nvSpPr>
          <p:spPr>
            <a:xfrm>
              <a:off x="8856" y="5056"/>
              <a:ext cx="1587" cy="1587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p>
              <a:pPr algn="ctr" fontAlgn="base"/>
              <a:endParaRPr lang="zh-CN" altLang="en-US" strike="noStrike" noProof="1">
                <a:sym typeface="Arial" panose="020B0604020202020204" pitchFamily="34" charset="0"/>
              </a:endParaRPr>
            </a:p>
          </p:txBody>
        </p:sp>
        <p:pic>
          <p:nvPicPr>
            <p:cNvPr id="33846" name="图片 18" descr="yun"/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9137" y="5507"/>
              <a:ext cx="1025" cy="685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48" name="组合 47"/>
          <p:cNvGrpSpPr/>
          <p:nvPr/>
        </p:nvGrpSpPr>
        <p:grpSpPr>
          <a:xfrm>
            <a:off x="5140325" y="4665663"/>
            <a:ext cx="1006475" cy="1006475"/>
            <a:chOff x="8094" y="7347"/>
            <a:chExt cx="1586" cy="1586"/>
          </a:xfrm>
        </p:grpSpPr>
        <p:sp>
          <p:nvSpPr>
            <p:cNvPr id="61" name="椭圆 60"/>
            <p:cNvSpPr/>
            <p:nvPr>
              <p:custDataLst>
                <p:tags r:id="rId36"/>
              </p:custDataLst>
            </p:nvPr>
          </p:nvSpPr>
          <p:spPr>
            <a:xfrm>
              <a:off x="8094" y="7347"/>
              <a:ext cx="1587" cy="1587"/>
            </a:xfrm>
            <a:prstGeom prst="ellipse">
              <a:avLst/>
            </a:prstGeom>
            <a:solidFill>
              <a:srgbClr val="1AA3AA"/>
            </a:solidFill>
            <a:ln>
              <a:noFill/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p>
              <a:pPr algn="ctr" fontAlgn="base"/>
              <a:endParaRPr lang="zh-CN" altLang="en-US" strike="noStrike" noProof="1">
                <a:sym typeface="Arial" panose="020B0604020202020204" pitchFamily="34" charset="0"/>
              </a:endParaRPr>
            </a:p>
          </p:txBody>
        </p:sp>
        <p:pic>
          <p:nvPicPr>
            <p:cNvPr id="33849" name="图片 20" descr="fffdsf"/>
            <p:cNvPicPr>
              <a:picLocks noChangeAspect="1"/>
            </p:cNvPicPr>
            <p:nvPr/>
          </p:nvPicPr>
          <p:blipFill>
            <a:blip r:embed="rId37"/>
            <a:stretch>
              <a:fillRect/>
            </a:stretch>
          </p:blipFill>
          <p:spPr>
            <a:xfrm>
              <a:off x="8524" y="7755"/>
              <a:ext cx="726" cy="77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49" name="组合 48"/>
          <p:cNvGrpSpPr/>
          <p:nvPr/>
        </p:nvGrpSpPr>
        <p:grpSpPr>
          <a:xfrm>
            <a:off x="6854825" y="4073525"/>
            <a:ext cx="1006475" cy="1006475"/>
            <a:chOff x="10795" y="6414"/>
            <a:chExt cx="1586" cy="1586"/>
          </a:xfrm>
        </p:grpSpPr>
        <p:sp>
          <p:nvSpPr>
            <p:cNvPr id="5" name="椭圆 4"/>
            <p:cNvSpPr/>
            <p:nvPr>
              <p:custDataLst>
                <p:tags r:id="rId38"/>
              </p:custDataLst>
            </p:nvPr>
          </p:nvSpPr>
          <p:spPr>
            <a:xfrm>
              <a:off x="10795" y="6414"/>
              <a:ext cx="1587" cy="1587"/>
            </a:xfrm>
            <a:prstGeom prst="ellipse">
              <a:avLst/>
            </a:prstGeom>
            <a:solidFill>
              <a:srgbClr val="9BBB59"/>
            </a:solidFill>
            <a:ln>
              <a:noFill/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p>
              <a:pPr algn="ctr" fontAlgn="base"/>
              <a:endParaRPr lang="zh-CN" altLang="en-US" strike="noStrike" noProof="1">
                <a:sym typeface="Arial" panose="020B0604020202020204" pitchFamily="34" charset="0"/>
              </a:endParaRPr>
            </a:p>
          </p:txBody>
        </p:sp>
        <p:pic>
          <p:nvPicPr>
            <p:cNvPr id="33852" name="图片 23" descr="ren"/>
            <p:cNvPicPr>
              <a:picLocks noChangeAspect="1"/>
            </p:cNvPicPr>
            <p:nvPr/>
          </p:nvPicPr>
          <p:blipFill>
            <a:blip r:embed="rId39"/>
            <a:stretch>
              <a:fillRect/>
            </a:stretch>
          </p:blipFill>
          <p:spPr>
            <a:xfrm>
              <a:off x="11258" y="6850"/>
              <a:ext cx="660" cy="714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8" name="组合 7"/>
          <p:cNvGrpSpPr/>
          <p:nvPr/>
        </p:nvGrpSpPr>
        <p:grpSpPr>
          <a:xfrm>
            <a:off x="1584677" y="409857"/>
            <a:ext cx="9022649" cy="267238"/>
            <a:chOff x="2331650" y="3295381"/>
            <a:chExt cx="9022649" cy="267238"/>
          </a:xfrm>
          <a:solidFill>
            <a:srgbClr val="92D050"/>
          </a:solidFill>
        </p:grpSpPr>
        <p:sp>
          <p:nvSpPr>
            <p:cNvPr id="28" name="椭圆 27"/>
            <p:cNvSpPr/>
            <p:nvPr/>
          </p:nvSpPr>
          <p:spPr>
            <a:xfrm rot="10800000">
              <a:off x="4045590" y="3295381"/>
              <a:ext cx="267237" cy="26723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9" name="椭圆 28"/>
            <p:cNvSpPr/>
            <p:nvPr/>
          </p:nvSpPr>
          <p:spPr>
            <a:xfrm rot="10800000">
              <a:off x="3407467" y="3328786"/>
              <a:ext cx="200428" cy="2004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31" name="椭圆 30"/>
            <p:cNvSpPr/>
            <p:nvPr/>
          </p:nvSpPr>
          <p:spPr>
            <a:xfrm rot="10800000">
              <a:off x="2836154" y="3362190"/>
              <a:ext cx="133619" cy="1336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32" name="椭圆 31"/>
            <p:cNvSpPr/>
            <p:nvPr/>
          </p:nvSpPr>
          <p:spPr>
            <a:xfrm rot="10800000">
              <a:off x="2331650" y="3395595"/>
              <a:ext cx="66809" cy="6680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33" name="椭圆 32"/>
            <p:cNvSpPr/>
            <p:nvPr/>
          </p:nvSpPr>
          <p:spPr>
            <a:xfrm>
              <a:off x="9373122" y="3295382"/>
              <a:ext cx="267237" cy="26723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34" name="椭圆 33"/>
            <p:cNvSpPr/>
            <p:nvPr/>
          </p:nvSpPr>
          <p:spPr>
            <a:xfrm>
              <a:off x="10078054" y="3328787"/>
              <a:ext cx="200428" cy="2004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35" name="椭圆 34"/>
            <p:cNvSpPr/>
            <p:nvPr/>
          </p:nvSpPr>
          <p:spPr>
            <a:xfrm>
              <a:off x="10716176" y="3362191"/>
              <a:ext cx="133619" cy="1336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36" name="椭圆 35"/>
            <p:cNvSpPr/>
            <p:nvPr/>
          </p:nvSpPr>
          <p:spPr>
            <a:xfrm>
              <a:off x="11287490" y="3395595"/>
              <a:ext cx="66809" cy="6680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</p:grpSp>
      <p:sp>
        <p:nvSpPr>
          <p:cNvPr id="37" name="文本框 36"/>
          <p:cNvSpPr txBox="1"/>
          <p:nvPr userDrawn="1"/>
        </p:nvSpPr>
        <p:spPr>
          <a:xfrm>
            <a:off x="10694669" y="175894"/>
            <a:ext cx="1383666" cy="337167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 fontAlgn="auto"/>
            <a:r>
              <a:rPr lang="zh-CN" altLang="en-US" sz="1600" noProof="1">
                <a:gradFill>
                  <a:gsLst>
                    <a:gs pos="21000">
                      <a:schemeClr val="accent6">
                        <a:lumMod val="60000"/>
                        <a:lumOff val="40000"/>
                      </a:schemeClr>
                    </a:gs>
                    <a:gs pos="88000">
                      <a:schemeClr val="accent6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+mn-lt"/>
                <a:ea typeface="+mn-ea"/>
                <a:cs typeface="+mn-cs"/>
              </a:rPr>
              <a:t>艾弗特通讯</a:t>
            </a:r>
            <a:endParaRPr lang="zh-CN" altLang="en-US" sz="1600" noProof="1">
              <a:gradFill>
                <a:gsLst>
                  <a:gs pos="21000">
                    <a:schemeClr val="accent6">
                      <a:lumMod val="60000"/>
                      <a:lumOff val="40000"/>
                    </a:schemeClr>
                  </a:gs>
                  <a:gs pos="88000">
                    <a:schemeClr val="accent6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00"/>
                            </p:stCondLst>
                            <p:childTnLst>
                              <p:par>
                                <p:cTn id="6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bldLvl="0" animBg="1"/>
      <p:bldP spid="63" grpId="0" animBg="1"/>
      <p:bldP spid="65" grpId="0" animBg="1"/>
      <p:bldP spid="66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" name="矩形 28"/>
          <p:cNvSpPr/>
          <p:nvPr/>
        </p:nvSpPr>
        <p:spPr>
          <a:xfrm>
            <a:off x="3895725" y="685800"/>
            <a:ext cx="4400550" cy="1376363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p>
            <a:pPr algn="ctr">
              <a:lnSpc>
                <a:spcPct val="110000"/>
              </a:lnSpc>
            </a:pPr>
            <a:r>
              <a:rPr lang="zh-CN" altLang="en-US" sz="4400" dirty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 </a:t>
            </a:r>
            <a:endParaRPr lang="zh-CN" altLang="en-US" sz="4400" dirty="0">
              <a:solidFill>
                <a:srgbClr val="92D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10000"/>
              </a:lnSpc>
            </a:pPr>
            <a:r>
              <a:rPr lang="en-US" altLang="zh-CN" sz="3200" dirty="0">
                <a:solidFill>
                  <a:srgbClr val="92D05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CONTENTS</a:t>
            </a:r>
            <a:endParaRPr lang="en-US" altLang="zh-CN" sz="3200" dirty="0">
              <a:solidFill>
                <a:srgbClr val="92D05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57200" y="3021013"/>
            <a:ext cx="1125538" cy="1517650"/>
            <a:chOff x="561" y="4147"/>
            <a:chExt cx="2257" cy="3000"/>
          </a:xfrm>
          <a:solidFill>
            <a:srgbClr val="92D050"/>
          </a:solidFill>
        </p:grpSpPr>
        <p:sp>
          <p:nvSpPr>
            <p:cNvPr id="31" name="矩形 30"/>
            <p:cNvSpPr/>
            <p:nvPr/>
          </p:nvSpPr>
          <p:spPr>
            <a:xfrm>
              <a:off x="561" y="4147"/>
              <a:ext cx="2257" cy="3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2000" b="1" strike="noStrike" noProof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algn="ctr" fontAlgn="auto"/>
              <a:endParaRPr lang="zh-CN" altLang="en-US" sz="2000" b="1" strike="noStrike" noProof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algn="ctr" fontAlgn="auto"/>
              <a:endParaRPr lang="zh-CN" altLang="en-US" sz="2000" b="1" strike="noStrike" noProof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algn="ctr" fontAlgn="auto"/>
              <a:endParaRPr lang="zh-CN" altLang="en-US" sz="2000" b="1" strike="noStrike" noProof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algn="ctr" fontAlgn="auto"/>
              <a:r>
                <a:rPr lang="zh-CN" altLang="en-US" sz="1800" strike="noStrike" noProof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市场前景</a:t>
              </a:r>
              <a:endParaRPr lang="zh-CN" altLang="en-US" sz="1800" b="1" strike="noStrike" noProof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fontAlgn="auto"/>
              <a:endParaRPr lang="zh-CN" altLang="en-US" sz="1800" b="1" strike="noStrike" noProof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196" name="文本框 32"/>
            <p:cNvSpPr txBox="1"/>
            <p:nvPr/>
          </p:nvSpPr>
          <p:spPr>
            <a:xfrm>
              <a:off x="828" y="4514"/>
              <a:ext cx="1724" cy="1518"/>
            </a:xfrm>
            <a:prstGeom prst="rect">
              <a:avLst/>
            </a:prstGeom>
            <a:grpFill/>
            <a:ln w="9525">
              <a:noFill/>
            </a:ln>
          </p:spPr>
          <p:txBody>
            <a:bodyPr wrap="square" anchor="ctr">
              <a:spAutoFit/>
            </a:bodyPr>
            <a:p>
              <a:pPr algn="ctr"/>
              <a:r>
                <a:rPr lang="en-US" altLang="zh-CN" sz="4400" dirty="0">
                  <a:solidFill>
                    <a:schemeClr val="bg1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01</a:t>
              </a:r>
              <a:endParaRPr lang="zh-CN" altLang="en-US" sz="44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sp>
        <p:nvSpPr>
          <p:cNvPr id="24" name="任意多边形 23"/>
          <p:cNvSpPr/>
          <p:nvPr/>
        </p:nvSpPr>
        <p:spPr>
          <a:xfrm rot="900000">
            <a:off x="10326688" y="5521325"/>
            <a:ext cx="1092200" cy="755650"/>
          </a:xfrm>
          <a:custGeom>
            <a:avLst/>
            <a:gdLst>
              <a:gd name="connsiteX0" fmla="*/ 811844 w 815110"/>
              <a:gd name="connsiteY0" fmla="*/ 0 h 753851"/>
              <a:gd name="connsiteX1" fmla="*/ 811221 w 815110"/>
              <a:gd name="connsiteY1" fmla="*/ 3357 h 753851"/>
              <a:gd name="connsiteX2" fmla="*/ 815110 w 815110"/>
              <a:gd name="connsiteY2" fmla="*/ 1718 h 753851"/>
              <a:gd name="connsiteX3" fmla="*/ 810512 w 815110"/>
              <a:gd name="connsiteY3" fmla="*/ 7176 h 753851"/>
              <a:gd name="connsiteX4" fmla="*/ 674407 w 815110"/>
              <a:gd name="connsiteY4" fmla="*/ 740510 h 753851"/>
              <a:gd name="connsiteX5" fmla="*/ 421276 w 815110"/>
              <a:gd name="connsiteY5" fmla="*/ 621270 h 753851"/>
              <a:gd name="connsiteX6" fmla="*/ 293771 w 815110"/>
              <a:gd name="connsiteY6" fmla="*/ 753851 h 753851"/>
              <a:gd name="connsiteX7" fmla="*/ 336279 w 815110"/>
              <a:gd name="connsiteY7" fmla="*/ 581231 h 753851"/>
              <a:gd name="connsiteX8" fmla="*/ 335005 w 815110"/>
              <a:gd name="connsiteY8" fmla="*/ 580631 h 753851"/>
              <a:gd name="connsiteX9" fmla="*/ 337035 w 815110"/>
              <a:gd name="connsiteY9" fmla="*/ 578159 h 753851"/>
              <a:gd name="connsiteX10" fmla="*/ 337278 w 815110"/>
              <a:gd name="connsiteY10" fmla="*/ 577173 h 753851"/>
              <a:gd name="connsiteX11" fmla="*/ 337691 w 815110"/>
              <a:gd name="connsiteY11" fmla="*/ 577360 h 753851"/>
              <a:gd name="connsiteX12" fmla="*/ 628627 w 815110"/>
              <a:gd name="connsiteY12" fmla="*/ 223097 h 753851"/>
              <a:gd name="connsiteX13" fmla="*/ 609342 w 815110"/>
              <a:gd name="connsiteY13" fmla="*/ 245991 h 753851"/>
              <a:gd name="connsiteX14" fmla="*/ 266398 w 815110"/>
              <a:gd name="connsiteY14" fmla="*/ 517542 h 753851"/>
              <a:gd name="connsiteX15" fmla="*/ 0 w 815110"/>
              <a:gd name="connsiteY15" fmla="*/ 345175 h 753851"/>
              <a:gd name="connsiteX16" fmla="*/ 807958 w 815110"/>
              <a:gd name="connsiteY16" fmla="*/ 4731 h 75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15110" h="753851">
                <a:moveTo>
                  <a:pt x="811844" y="0"/>
                </a:moveTo>
                <a:lnTo>
                  <a:pt x="811221" y="3357"/>
                </a:lnTo>
                <a:lnTo>
                  <a:pt x="815110" y="1718"/>
                </a:lnTo>
                <a:lnTo>
                  <a:pt x="810512" y="7176"/>
                </a:lnTo>
                <a:lnTo>
                  <a:pt x="674407" y="740510"/>
                </a:lnTo>
                <a:lnTo>
                  <a:pt x="421276" y="621270"/>
                </a:lnTo>
                <a:lnTo>
                  <a:pt x="293771" y="753851"/>
                </a:lnTo>
                <a:lnTo>
                  <a:pt x="336279" y="581231"/>
                </a:lnTo>
                <a:lnTo>
                  <a:pt x="335005" y="580631"/>
                </a:lnTo>
                <a:lnTo>
                  <a:pt x="337035" y="578159"/>
                </a:lnTo>
                <a:lnTo>
                  <a:pt x="337278" y="577173"/>
                </a:lnTo>
                <a:lnTo>
                  <a:pt x="337691" y="577360"/>
                </a:lnTo>
                <a:lnTo>
                  <a:pt x="628627" y="223097"/>
                </a:lnTo>
                <a:lnTo>
                  <a:pt x="609342" y="245991"/>
                </a:lnTo>
                <a:lnTo>
                  <a:pt x="266398" y="517542"/>
                </a:lnTo>
                <a:lnTo>
                  <a:pt x="0" y="345175"/>
                </a:lnTo>
                <a:lnTo>
                  <a:pt x="807958" y="4731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alpha val="50000"/>
                </a:schemeClr>
              </a:gs>
              <a:gs pos="0">
                <a:schemeClr val="bg1"/>
              </a:gs>
            </a:gsLst>
            <a:lin ang="13500000" scaled="1"/>
            <a:tileRect/>
          </a:gra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grpSp>
        <p:nvGrpSpPr>
          <p:cNvPr id="3" name="组合 2"/>
          <p:cNvGrpSpPr/>
          <p:nvPr/>
        </p:nvGrpSpPr>
        <p:grpSpPr>
          <a:xfrm>
            <a:off x="1916113" y="3021013"/>
            <a:ext cx="1125537" cy="1517650"/>
            <a:chOff x="3157" y="4147"/>
            <a:chExt cx="2257" cy="3000"/>
          </a:xfrm>
          <a:solidFill>
            <a:srgbClr val="92D050"/>
          </a:solidFill>
        </p:grpSpPr>
        <p:sp>
          <p:nvSpPr>
            <p:cNvPr id="18" name="矩形 17"/>
            <p:cNvSpPr/>
            <p:nvPr/>
          </p:nvSpPr>
          <p:spPr>
            <a:xfrm>
              <a:off x="3157" y="4147"/>
              <a:ext cx="2257" cy="3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z="2000" b="1" strike="noStrike" noProof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algn="ctr" fontAlgn="auto"/>
              <a:endParaRPr lang="zh-CN" altLang="en-US" sz="2000" b="1" strike="noStrike" noProof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algn="ctr" fontAlgn="auto"/>
              <a:endParaRPr lang="zh-CN" altLang="en-US" sz="2000" b="1" strike="noStrike" noProof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algn="ctr" fontAlgn="auto"/>
              <a:endParaRPr lang="zh-CN" altLang="en-US" sz="2000" b="1" strike="noStrike" noProof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algn="ctr" fontAlgn="auto"/>
              <a:r>
                <a:rPr lang="zh-CN" altLang="en-US" sz="1800" strike="noStrike" noProof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组网图</a:t>
              </a:r>
              <a:endParaRPr lang="zh-CN" altLang="en-US" sz="1800" b="1" strike="noStrike" noProof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fontAlgn="auto"/>
              <a:endParaRPr lang="zh-CN" altLang="en-US" sz="1800" b="1" strike="noStrike" noProof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200" name="文本框 9"/>
            <p:cNvSpPr txBox="1"/>
            <p:nvPr/>
          </p:nvSpPr>
          <p:spPr>
            <a:xfrm>
              <a:off x="3424" y="4514"/>
              <a:ext cx="1724" cy="1518"/>
            </a:xfrm>
            <a:prstGeom prst="rect">
              <a:avLst/>
            </a:prstGeom>
            <a:grpFill/>
            <a:ln w="9525">
              <a:noFill/>
            </a:ln>
          </p:spPr>
          <p:txBody>
            <a:bodyPr wrap="square" anchor="ctr">
              <a:spAutoFit/>
            </a:bodyPr>
            <a:p>
              <a:pPr algn="ctr"/>
              <a:r>
                <a:rPr lang="en-US" altLang="zh-CN" sz="4400" dirty="0">
                  <a:solidFill>
                    <a:schemeClr val="bg1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02</a:t>
              </a:r>
              <a:endParaRPr lang="en-US" altLang="zh-CN" sz="44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3375025" y="3021013"/>
            <a:ext cx="1125538" cy="1517650"/>
            <a:chOff x="5753" y="4147"/>
            <a:chExt cx="2257" cy="3000"/>
          </a:xfrm>
          <a:solidFill>
            <a:srgbClr val="92D050"/>
          </a:solidFill>
        </p:grpSpPr>
        <p:sp>
          <p:nvSpPr>
            <p:cNvPr id="19" name="矩形 18"/>
            <p:cNvSpPr/>
            <p:nvPr/>
          </p:nvSpPr>
          <p:spPr>
            <a:xfrm>
              <a:off x="5753" y="4147"/>
              <a:ext cx="2257" cy="30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z="2000" b="1" strike="noStrike" noProof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algn="ctr" fontAlgn="auto"/>
              <a:endParaRPr lang="zh-CN" altLang="en-US" sz="2000" b="1" strike="noStrike" noProof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algn="ctr" fontAlgn="auto"/>
              <a:endParaRPr lang="zh-CN" altLang="en-US" sz="2000" b="1" strike="noStrike" noProof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algn="ctr" fontAlgn="auto"/>
              <a:endParaRPr lang="zh-CN" altLang="en-US" sz="2000" b="1" strike="noStrike" noProof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algn="ctr" fontAlgn="auto"/>
              <a:r>
                <a:rPr lang="zh-CN" altLang="en-US" sz="1800" strike="noStrike" noProof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话机介绍</a:t>
              </a:r>
              <a:endParaRPr lang="zh-CN" altLang="en-US" sz="1800" b="1" strike="noStrike" noProof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fontAlgn="auto"/>
              <a:endParaRPr lang="zh-CN" altLang="en-US" sz="1800" b="1" strike="noStrike" noProof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203" name="文本框 10"/>
            <p:cNvSpPr txBox="1"/>
            <p:nvPr/>
          </p:nvSpPr>
          <p:spPr>
            <a:xfrm>
              <a:off x="6020" y="4514"/>
              <a:ext cx="1724" cy="1518"/>
            </a:xfrm>
            <a:prstGeom prst="rect">
              <a:avLst/>
            </a:prstGeom>
            <a:solidFill>
              <a:srgbClr val="92D050"/>
            </a:solidFill>
            <a:ln w="9525">
              <a:noFill/>
            </a:ln>
          </p:spPr>
          <p:txBody>
            <a:bodyPr wrap="square" anchor="ctr">
              <a:spAutoFit/>
            </a:bodyPr>
            <a:p>
              <a:pPr algn="ctr"/>
              <a:r>
                <a:rPr lang="en-US" altLang="zh-CN" sz="4400" dirty="0">
                  <a:solidFill>
                    <a:schemeClr val="bg1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03</a:t>
              </a:r>
              <a:endParaRPr lang="en-US" altLang="zh-CN" sz="44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291263" y="3021013"/>
            <a:ext cx="1123950" cy="1517650"/>
            <a:chOff x="8349" y="4147"/>
            <a:chExt cx="2257" cy="3000"/>
          </a:xfrm>
          <a:solidFill>
            <a:srgbClr val="92D050"/>
          </a:solidFill>
        </p:grpSpPr>
        <p:sp>
          <p:nvSpPr>
            <p:cNvPr id="20" name="矩形 19"/>
            <p:cNvSpPr/>
            <p:nvPr/>
          </p:nvSpPr>
          <p:spPr>
            <a:xfrm>
              <a:off x="8349" y="4147"/>
              <a:ext cx="2257" cy="3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z="2000" b="1" strike="noStrike" noProof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algn="ctr" fontAlgn="auto"/>
              <a:endParaRPr lang="zh-CN" altLang="en-US" sz="2000" b="1" strike="noStrike" noProof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algn="ctr" fontAlgn="auto"/>
              <a:endParaRPr lang="zh-CN" altLang="en-US" sz="2000" b="1" strike="noStrike" noProof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algn="ctr" fontAlgn="auto"/>
              <a:endParaRPr lang="zh-CN" altLang="en-US" sz="2000" b="1" strike="noStrike" noProof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algn="ctr" fontAlgn="auto"/>
              <a:r>
                <a:rPr lang="zh-CN" altLang="en-US" sz="1800" strike="noStrike" noProof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安装展示</a:t>
              </a:r>
              <a:endParaRPr lang="zh-CN" altLang="en-US" sz="1800" b="1" strike="noStrike" noProof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fontAlgn="auto"/>
              <a:endParaRPr lang="zh-CN" altLang="en-US" sz="1800" b="1" strike="noStrike" noProof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206" name="文本框 11"/>
            <p:cNvSpPr txBox="1"/>
            <p:nvPr/>
          </p:nvSpPr>
          <p:spPr>
            <a:xfrm>
              <a:off x="8616" y="4514"/>
              <a:ext cx="1724" cy="1518"/>
            </a:xfrm>
            <a:prstGeom prst="rect">
              <a:avLst/>
            </a:prstGeom>
            <a:grpFill/>
            <a:ln w="9525">
              <a:noFill/>
            </a:ln>
          </p:spPr>
          <p:txBody>
            <a:bodyPr wrap="square" anchor="ctr">
              <a:spAutoFit/>
            </a:bodyPr>
            <a:p>
              <a:pPr algn="ctr"/>
              <a:r>
                <a:rPr lang="en-US" altLang="zh-CN" sz="4400" dirty="0">
                  <a:solidFill>
                    <a:schemeClr val="bg1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05</a:t>
              </a:r>
              <a:endParaRPr lang="en-US" altLang="zh-CN" sz="44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7748588" y="3021013"/>
            <a:ext cx="1123950" cy="1517650"/>
            <a:chOff x="10945" y="4147"/>
            <a:chExt cx="2257" cy="3000"/>
          </a:xfrm>
          <a:solidFill>
            <a:srgbClr val="92D050"/>
          </a:solidFill>
        </p:grpSpPr>
        <p:sp>
          <p:nvSpPr>
            <p:cNvPr id="21" name="矩形 20"/>
            <p:cNvSpPr/>
            <p:nvPr/>
          </p:nvSpPr>
          <p:spPr>
            <a:xfrm>
              <a:off x="10945" y="4147"/>
              <a:ext cx="2257" cy="3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z="2000" b="1" strike="noStrike" noProof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algn="ctr" fontAlgn="auto"/>
              <a:endParaRPr lang="zh-CN" altLang="en-US" sz="2000" b="1" strike="noStrike" noProof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algn="ctr" fontAlgn="auto"/>
              <a:endParaRPr lang="zh-CN" altLang="en-US" sz="2000" b="1" strike="noStrike" noProof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algn="ctr" fontAlgn="auto"/>
              <a:endParaRPr lang="zh-CN" altLang="en-US" sz="2000" b="1" strike="noStrike" noProof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algn="ctr" fontAlgn="auto"/>
              <a:r>
                <a:rPr lang="zh-CN" altLang="en-US" sz="1800" strike="noStrike" noProof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公司资质</a:t>
              </a:r>
              <a:endParaRPr lang="zh-CN" altLang="en-US" sz="1800" b="1" strike="noStrike" noProof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fontAlgn="auto"/>
              <a:endParaRPr lang="zh-CN" altLang="en-US" sz="1800" b="1" strike="noStrike" noProof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209" name="文本框 12"/>
            <p:cNvSpPr txBox="1"/>
            <p:nvPr/>
          </p:nvSpPr>
          <p:spPr>
            <a:xfrm>
              <a:off x="11212" y="4514"/>
              <a:ext cx="1724" cy="1518"/>
            </a:xfrm>
            <a:prstGeom prst="rect">
              <a:avLst/>
            </a:prstGeom>
            <a:grpFill/>
            <a:ln w="9525">
              <a:noFill/>
            </a:ln>
          </p:spPr>
          <p:txBody>
            <a:bodyPr wrap="square" anchor="ctr">
              <a:spAutoFit/>
            </a:bodyPr>
            <a:p>
              <a:pPr algn="ctr"/>
              <a:r>
                <a:rPr lang="en-US" altLang="zh-CN" sz="4400" dirty="0">
                  <a:solidFill>
                    <a:schemeClr val="bg1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06</a:t>
              </a:r>
              <a:endParaRPr lang="en-US" altLang="zh-CN" sz="44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9205913" y="3021013"/>
            <a:ext cx="1125537" cy="1517650"/>
            <a:chOff x="13541" y="4147"/>
            <a:chExt cx="2257" cy="3000"/>
          </a:xfrm>
          <a:solidFill>
            <a:srgbClr val="92D050"/>
          </a:solidFill>
        </p:grpSpPr>
        <p:sp>
          <p:nvSpPr>
            <p:cNvPr id="22" name="矩形 21"/>
            <p:cNvSpPr/>
            <p:nvPr/>
          </p:nvSpPr>
          <p:spPr>
            <a:xfrm>
              <a:off x="13541" y="4147"/>
              <a:ext cx="2257" cy="3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z="2000" b="1" strike="noStrike" noProof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algn="ctr" fontAlgn="auto"/>
              <a:endParaRPr lang="zh-CN" altLang="en-US" sz="2000" b="1" strike="noStrike" noProof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algn="ctr" fontAlgn="auto"/>
              <a:endParaRPr lang="zh-CN" altLang="en-US" sz="2000" b="1" strike="noStrike" noProof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algn="ctr" fontAlgn="auto"/>
              <a:endParaRPr lang="zh-CN" altLang="en-US" sz="2000" b="1" strike="noStrike" noProof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algn="ctr" fontAlgn="auto"/>
              <a:r>
                <a:rPr lang="zh-CN" altLang="en-US" sz="1800" strike="noStrike" noProof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合作单位</a:t>
              </a:r>
              <a:endParaRPr lang="zh-CN" altLang="en-US" sz="1800" b="1" strike="noStrike" noProof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fontAlgn="auto"/>
              <a:endParaRPr lang="zh-CN" altLang="en-US" sz="1800" b="1" strike="noStrike" noProof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212" name="文本框 13"/>
            <p:cNvSpPr txBox="1"/>
            <p:nvPr/>
          </p:nvSpPr>
          <p:spPr>
            <a:xfrm>
              <a:off x="13808" y="4514"/>
              <a:ext cx="1724" cy="1518"/>
            </a:xfrm>
            <a:prstGeom prst="rect">
              <a:avLst/>
            </a:prstGeom>
            <a:grpFill/>
            <a:ln w="9525">
              <a:noFill/>
            </a:ln>
          </p:spPr>
          <p:txBody>
            <a:bodyPr wrap="square" anchor="ctr">
              <a:spAutoFit/>
            </a:bodyPr>
            <a:p>
              <a:pPr algn="ctr"/>
              <a:r>
                <a:rPr lang="en-US" altLang="zh-CN" sz="4400" dirty="0">
                  <a:solidFill>
                    <a:schemeClr val="bg1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07</a:t>
              </a:r>
              <a:endParaRPr lang="en-US" altLang="zh-CN" sz="44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0664825" y="3021013"/>
            <a:ext cx="1123950" cy="1517650"/>
            <a:chOff x="16137" y="4147"/>
            <a:chExt cx="2257" cy="3000"/>
          </a:xfrm>
          <a:solidFill>
            <a:srgbClr val="92D050"/>
          </a:solidFill>
        </p:grpSpPr>
        <p:sp>
          <p:nvSpPr>
            <p:cNvPr id="23" name="矩形 22"/>
            <p:cNvSpPr/>
            <p:nvPr/>
          </p:nvSpPr>
          <p:spPr>
            <a:xfrm>
              <a:off x="16137" y="4147"/>
              <a:ext cx="2257" cy="3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z="2000" b="1" strike="noStrike" noProof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algn="ctr" fontAlgn="auto"/>
              <a:endParaRPr lang="zh-CN" altLang="en-US" sz="2000" b="1" strike="noStrike" noProof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algn="ctr" fontAlgn="auto"/>
              <a:endParaRPr lang="zh-CN" altLang="en-US" sz="2000" b="1" strike="noStrike" noProof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algn="ctr" fontAlgn="auto"/>
              <a:endParaRPr lang="zh-CN" altLang="en-US" sz="2000" b="1" strike="noStrike" noProof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algn="ctr" fontAlgn="auto"/>
              <a:r>
                <a:rPr lang="zh-CN" altLang="en-US" sz="1800" strike="noStrike" noProof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联系方式</a:t>
              </a:r>
              <a:endParaRPr lang="zh-CN" altLang="en-US" sz="1800" b="1" strike="noStrike" noProof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fontAlgn="auto"/>
              <a:endParaRPr lang="zh-CN" altLang="en-US" sz="1800" b="1" strike="noStrike" noProof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215" name="文本框 14"/>
            <p:cNvSpPr txBox="1"/>
            <p:nvPr/>
          </p:nvSpPr>
          <p:spPr>
            <a:xfrm>
              <a:off x="16404" y="4514"/>
              <a:ext cx="1724" cy="1518"/>
            </a:xfrm>
            <a:prstGeom prst="rect">
              <a:avLst/>
            </a:prstGeom>
            <a:grpFill/>
            <a:ln w="9525">
              <a:noFill/>
            </a:ln>
          </p:spPr>
          <p:txBody>
            <a:bodyPr wrap="square" anchor="ctr">
              <a:spAutoFit/>
            </a:bodyPr>
            <a:p>
              <a:pPr algn="ctr"/>
              <a:r>
                <a:rPr lang="en-US" altLang="zh-CN" sz="4400" dirty="0">
                  <a:solidFill>
                    <a:schemeClr val="bg1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08</a:t>
              </a:r>
              <a:endParaRPr lang="en-US" altLang="zh-CN" sz="44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sp>
        <p:nvSpPr>
          <p:cNvPr id="28" name="任意多边形 27"/>
          <p:cNvSpPr/>
          <p:nvPr/>
        </p:nvSpPr>
        <p:spPr>
          <a:xfrm>
            <a:off x="-125412" y="5365750"/>
            <a:ext cx="10680700" cy="1366838"/>
          </a:xfrm>
          <a:custGeom>
            <a:avLst/>
            <a:gdLst>
              <a:gd name="connisteX0" fmla="*/ 0 w 10681335"/>
              <a:gd name="connsiteY0" fmla="*/ 1212046 h 1647349"/>
              <a:gd name="connisteX1" fmla="*/ 1273810 w 10681335"/>
              <a:gd name="connsiteY1" fmla="*/ 218906 h 1647349"/>
              <a:gd name="connisteX2" fmla="*/ 3698875 w 10681335"/>
              <a:gd name="connsiteY2" fmla="*/ 160486 h 1647349"/>
              <a:gd name="connisteX3" fmla="*/ 5003800 w 10681335"/>
              <a:gd name="connsiteY3" fmla="*/ 1611461 h 1647349"/>
              <a:gd name="connisteX4" fmla="*/ 6522720 w 10681335"/>
              <a:gd name="connsiteY4" fmla="*/ 1124416 h 1647349"/>
              <a:gd name="connisteX5" fmla="*/ 8519160 w 10681335"/>
              <a:gd name="connsiteY5" fmla="*/ 1445726 h 1647349"/>
              <a:gd name="connisteX6" fmla="*/ 9648825 w 10681335"/>
              <a:gd name="connsiteY6" fmla="*/ 939631 h 1647349"/>
              <a:gd name="connisteX7" fmla="*/ 10681335 w 10681335"/>
              <a:gd name="connsiteY7" fmla="*/ 900896 h 164734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</a:cxnLst>
            <a:rect l="l" t="t" r="r" b="b"/>
            <a:pathLst>
              <a:path w="10681335" h="1647349">
                <a:moveTo>
                  <a:pt x="0" y="1212046"/>
                </a:moveTo>
                <a:cubicBezTo>
                  <a:pt x="206375" y="1014561"/>
                  <a:pt x="534035" y="429091"/>
                  <a:pt x="1273810" y="218906"/>
                </a:cubicBezTo>
                <a:cubicBezTo>
                  <a:pt x="2013585" y="8721"/>
                  <a:pt x="2952750" y="-118279"/>
                  <a:pt x="3698875" y="160486"/>
                </a:cubicBezTo>
                <a:cubicBezTo>
                  <a:pt x="4445000" y="439251"/>
                  <a:pt x="4439285" y="1418421"/>
                  <a:pt x="5003800" y="1611461"/>
                </a:cubicBezTo>
                <a:cubicBezTo>
                  <a:pt x="5568315" y="1804501"/>
                  <a:pt x="5819775" y="1157436"/>
                  <a:pt x="6522720" y="1124416"/>
                </a:cubicBezTo>
                <a:cubicBezTo>
                  <a:pt x="7225665" y="1091396"/>
                  <a:pt x="7893685" y="1482556"/>
                  <a:pt x="8519160" y="1445726"/>
                </a:cubicBezTo>
                <a:cubicBezTo>
                  <a:pt x="9144635" y="1408896"/>
                  <a:pt x="9216390" y="1048851"/>
                  <a:pt x="9648825" y="939631"/>
                </a:cubicBezTo>
                <a:cubicBezTo>
                  <a:pt x="10081260" y="830411"/>
                  <a:pt x="10497185" y="898356"/>
                  <a:pt x="10681335" y="900896"/>
                </a:cubicBezTo>
              </a:path>
            </a:pathLst>
          </a:cu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grpSp>
        <p:nvGrpSpPr>
          <p:cNvPr id="10" name="组合 9"/>
          <p:cNvGrpSpPr/>
          <p:nvPr/>
        </p:nvGrpSpPr>
        <p:grpSpPr>
          <a:xfrm>
            <a:off x="4833938" y="3021013"/>
            <a:ext cx="1123950" cy="1517650"/>
            <a:chOff x="8349" y="4147"/>
            <a:chExt cx="2257" cy="3000"/>
          </a:xfrm>
          <a:solidFill>
            <a:srgbClr val="92D050"/>
          </a:solidFill>
        </p:grpSpPr>
        <p:sp>
          <p:nvSpPr>
            <p:cNvPr id="11" name="矩形 10"/>
            <p:cNvSpPr/>
            <p:nvPr/>
          </p:nvSpPr>
          <p:spPr>
            <a:xfrm>
              <a:off x="8349" y="4147"/>
              <a:ext cx="2257" cy="3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z="2000" b="1" strike="noStrike" noProof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algn="ctr" fontAlgn="auto"/>
              <a:endParaRPr lang="zh-CN" altLang="en-US" sz="2000" b="1" strike="noStrike" noProof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algn="ctr" fontAlgn="auto"/>
              <a:endParaRPr lang="zh-CN" altLang="en-US" sz="2000" b="1" strike="noStrike" noProof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algn="ctr" fontAlgn="auto"/>
              <a:r>
                <a:rPr lang="zh-CN" altLang="en-US" sz="1800" strike="noStrike" noProof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系统介绍</a:t>
              </a:r>
              <a:endParaRPr lang="zh-CN" altLang="en-US" sz="1800" b="1" strike="noStrike" noProof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220" name="文本框 11"/>
            <p:cNvSpPr txBox="1"/>
            <p:nvPr/>
          </p:nvSpPr>
          <p:spPr>
            <a:xfrm>
              <a:off x="8616" y="4514"/>
              <a:ext cx="1724" cy="1518"/>
            </a:xfrm>
            <a:prstGeom prst="rect">
              <a:avLst/>
            </a:prstGeom>
            <a:grpFill/>
            <a:ln w="9525">
              <a:noFill/>
            </a:ln>
          </p:spPr>
          <p:txBody>
            <a:bodyPr wrap="square" anchor="ctr">
              <a:spAutoFit/>
            </a:bodyPr>
            <a:p>
              <a:pPr algn="ctr"/>
              <a:r>
                <a:rPr lang="en-US" altLang="zh-CN" sz="4400" dirty="0">
                  <a:solidFill>
                    <a:schemeClr val="bg1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04</a:t>
              </a:r>
              <a:endParaRPr lang="en-US" altLang="zh-CN" sz="44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sp>
        <p:nvSpPr>
          <p:cNvPr id="12" name="文本框 11"/>
          <p:cNvSpPr txBox="1"/>
          <p:nvPr userDrawn="1"/>
        </p:nvSpPr>
        <p:spPr>
          <a:xfrm>
            <a:off x="10694669" y="175894"/>
            <a:ext cx="1383666" cy="337167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 fontAlgn="auto"/>
            <a:r>
              <a:rPr lang="zh-CN" altLang="en-US" sz="1600" noProof="1">
                <a:gradFill>
                  <a:gsLst>
                    <a:gs pos="21000">
                      <a:schemeClr val="accent6">
                        <a:lumMod val="60000"/>
                        <a:lumOff val="40000"/>
                      </a:schemeClr>
                    </a:gs>
                    <a:gs pos="88000">
                      <a:schemeClr val="accent6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+mn-lt"/>
                <a:ea typeface="+mn-ea"/>
                <a:cs typeface="+mn-cs"/>
              </a:rPr>
              <a:t>艾弗特通讯</a:t>
            </a:r>
            <a:endParaRPr lang="zh-CN" altLang="en-US" sz="1600" noProof="1">
              <a:gradFill>
                <a:gsLst>
                  <a:gs pos="21000">
                    <a:schemeClr val="accent6">
                      <a:lumMod val="60000"/>
                      <a:lumOff val="40000"/>
                    </a:schemeClr>
                  </a:gs>
                  <a:gs pos="88000">
                    <a:schemeClr val="accent6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24" grpId="0" bldLvl="0" animBg="1"/>
      <p:bldP spid="28" grpId="0" bldLvl="0" animBg="1"/>
      <p:bldP spid="24" grpId="1" animBg="1"/>
      <p:bldP spid="28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3" name="文本框 42"/>
          <p:cNvSpPr txBox="1"/>
          <p:nvPr/>
        </p:nvSpPr>
        <p:spPr>
          <a:xfrm>
            <a:off x="4924425" y="282575"/>
            <a:ext cx="2343150" cy="52228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fontAlgn="auto">
              <a:buClrTx/>
              <a:buSzTx/>
              <a:buFontTx/>
            </a:pPr>
            <a:r>
              <a:rPr lang="zh-CN" altLang="en-US" sz="2800" spc="300" noProof="1" dirty="0" smtClean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云平台</a:t>
            </a:r>
            <a:r>
              <a:rPr lang="en-US" altLang="zh-CN" sz="2800" spc="300" noProof="1" dirty="0" smtClean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</a:t>
            </a:r>
            <a:r>
              <a:rPr lang="zh-CN" altLang="en-US" sz="2800" spc="300" noProof="1" dirty="0" smtClean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常用</a:t>
            </a:r>
            <a:endParaRPr lang="zh-CN" altLang="en-US" sz="2800" spc="300" noProof="1" dirty="0" smtClean="0">
              <a:solidFill>
                <a:srgbClr val="92D0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pic>
        <p:nvPicPr>
          <p:cNvPr id="31748" name="图片 8" descr="E:\工作\产品资料\PPT资料\ppt\云平台\资料参考\新新\2.png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478473" y="1772920"/>
            <a:ext cx="5497195" cy="3834130"/>
          </a:xfrm>
          <a:prstGeom prst="rect">
            <a:avLst/>
          </a:prstGeom>
          <a:noFill/>
          <a:ln w="12700" cap="flat" cmpd="sng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3" name="文本框 22"/>
          <p:cNvSpPr txBox="1"/>
          <p:nvPr/>
        </p:nvSpPr>
        <p:spPr>
          <a:xfrm>
            <a:off x="6208713" y="1366838"/>
            <a:ext cx="3079750" cy="52228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800" b="1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1.</a:t>
            </a:r>
            <a:r>
              <a:rPr lang="en-US" altLang="zh-CN" sz="28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zh-CN" sz="24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主页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-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运营报表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635750" y="2085975"/>
            <a:ext cx="496316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rPr>
              <a:t>主界面简洁，数据一目了然。</a:t>
            </a: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rPr>
              <a:t>可查看在线话机、正在通话话机、今日通话、当月通话、今日充值、本月充值、总学生、最近离线话机、最近通话、</a:t>
            </a: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</a:rPr>
              <a:t>24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rPr>
              <a:t>小时通话统计、</a:t>
            </a: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rPr>
              <a:t>日通话统计等信息。</a:t>
            </a: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rPr>
              <a:t>其中</a:t>
            </a: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</a:rPr>
              <a:t>24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rPr>
              <a:t>小时通话统计、</a:t>
            </a: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rPr>
              <a:t>日通话统计为可视化曲线图，可通过峰值了解到话机使用率及峰值使用情况。</a:t>
            </a: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584677" y="409857"/>
            <a:ext cx="9022649" cy="267238"/>
            <a:chOff x="2331650" y="3295381"/>
            <a:chExt cx="9022649" cy="267238"/>
          </a:xfrm>
          <a:solidFill>
            <a:srgbClr val="92D050"/>
          </a:solidFill>
        </p:grpSpPr>
        <p:sp>
          <p:nvSpPr>
            <p:cNvPr id="14" name="椭圆 13"/>
            <p:cNvSpPr/>
            <p:nvPr/>
          </p:nvSpPr>
          <p:spPr>
            <a:xfrm rot="10800000">
              <a:off x="4045590" y="3295381"/>
              <a:ext cx="267237" cy="26723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15" name="椭圆 14"/>
            <p:cNvSpPr/>
            <p:nvPr/>
          </p:nvSpPr>
          <p:spPr>
            <a:xfrm rot="10800000">
              <a:off x="3407467" y="3328786"/>
              <a:ext cx="200428" cy="2004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16" name="椭圆 15"/>
            <p:cNvSpPr/>
            <p:nvPr/>
          </p:nvSpPr>
          <p:spPr>
            <a:xfrm rot="10800000">
              <a:off x="2836154" y="3362190"/>
              <a:ext cx="133619" cy="1336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17" name="椭圆 16"/>
            <p:cNvSpPr/>
            <p:nvPr/>
          </p:nvSpPr>
          <p:spPr>
            <a:xfrm rot="10800000">
              <a:off x="2331650" y="3395595"/>
              <a:ext cx="66809" cy="6680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18" name="椭圆 17"/>
            <p:cNvSpPr/>
            <p:nvPr/>
          </p:nvSpPr>
          <p:spPr>
            <a:xfrm>
              <a:off x="9373122" y="3295382"/>
              <a:ext cx="267237" cy="26723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19" name="椭圆 18"/>
            <p:cNvSpPr/>
            <p:nvPr/>
          </p:nvSpPr>
          <p:spPr>
            <a:xfrm>
              <a:off x="10078054" y="3328787"/>
              <a:ext cx="200428" cy="2004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0" name="椭圆 19"/>
            <p:cNvSpPr/>
            <p:nvPr/>
          </p:nvSpPr>
          <p:spPr>
            <a:xfrm>
              <a:off x="10716176" y="3362191"/>
              <a:ext cx="133619" cy="1336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1" name="椭圆 20"/>
            <p:cNvSpPr/>
            <p:nvPr/>
          </p:nvSpPr>
          <p:spPr>
            <a:xfrm>
              <a:off x="11287490" y="3395595"/>
              <a:ext cx="66809" cy="6680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</p:grpSp>
      <p:sp>
        <p:nvSpPr>
          <p:cNvPr id="22" name="文本框 21"/>
          <p:cNvSpPr txBox="1"/>
          <p:nvPr userDrawn="1"/>
        </p:nvSpPr>
        <p:spPr>
          <a:xfrm>
            <a:off x="10694669" y="175894"/>
            <a:ext cx="1383666" cy="337167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 fontAlgn="auto"/>
            <a:r>
              <a:rPr lang="zh-CN" altLang="en-US" sz="1600" noProof="1">
                <a:gradFill>
                  <a:gsLst>
                    <a:gs pos="21000">
                      <a:schemeClr val="accent6">
                        <a:lumMod val="60000"/>
                        <a:lumOff val="40000"/>
                      </a:schemeClr>
                    </a:gs>
                    <a:gs pos="88000">
                      <a:schemeClr val="accent6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+mn-lt"/>
                <a:ea typeface="+mn-ea"/>
                <a:cs typeface="+mn-cs"/>
              </a:rPr>
              <a:t>艾弗特通讯</a:t>
            </a:r>
            <a:endParaRPr lang="zh-CN" altLang="en-US" sz="1600" noProof="1">
              <a:gradFill>
                <a:gsLst>
                  <a:gs pos="21000">
                    <a:schemeClr val="accent6">
                      <a:lumMod val="60000"/>
                      <a:lumOff val="40000"/>
                    </a:schemeClr>
                  </a:gs>
                  <a:gs pos="88000">
                    <a:schemeClr val="accent6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3" name="文本框 42"/>
          <p:cNvSpPr txBox="1"/>
          <p:nvPr/>
        </p:nvSpPr>
        <p:spPr>
          <a:xfrm>
            <a:off x="4924425" y="282575"/>
            <a:ext cx="2343150" cy="52228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fontAlgn="auto">
              <a:buClrTx/>
              <a:buSzTx/>
              <a:buFontTx/>
            </a:pPr>
            <a:r>
              <a:rPr lang="zh-CN" altLang="en-US" sz="2800" spc="300" noProof="1" dirty="0" smtClean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云平台</a:t>
            </a:r>
            <a:r>
              <a:rPr lang="en-US" altLang="zh-CN" sz="2800" spc="300" noProof="1" dirty="0" smtClean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</a:t>
            </a:r>
            <a:r>
              <a:rPr lang="zh-CN" altLang="en-US" sz="2800" spc="300" noProof="1" dirty="0" smtClean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常用</a:t>
            </a:r>
            <a:endParaRPr lang="zh-CN" altLang="en-US" sz="2800" spc="300" noProof="1" dirty="0" smtClean="0">
              <a:solidFill>
                <a:srgbClr val="92D0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4350" y="1168400"/>
            <a:ext cx="3079750" cy="522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800" b="1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2.</a:t>
            </a:r>
            <a:r>
              <a:rPr lang="en-US" altLang="zh-CN" sz="28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学校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-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管理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13" name="图片 12" descr="E:\工作\产品资料\PPT资料\ppt\云平台\资料参考\新新\3.png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5770880" y="1542098"/>
            <a:ext cx="5477510" cy="29438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14" name="图片 13" descr="01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4285" y="3107055"/>
            <a:ext cx="3634105" cy="23050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5" name="文本框 14"/>
          <p:cNvSpPr txBox="1"/>
          <p:nvPr/>
        </p:nvSpPr>
        <p:spPr>
          <a:xfrm>
            <a:off x="963613" y="2374900"/>
            <a:ext cx="3656013" cy="2930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50000"/>
              </a:lnSpc>
            </a:pPr>
            <a:r>
              <a:rPr lang="zh-CN" altLang="zh-CN" sz="1500" b="1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注意事项</a:t>
            </a:r>
            <a:r>
              <a:rPr lang="zh-CN" altLang="zh-CN" sz="1500" b="1" noProof="1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：</a:t>
            </a:r>
            <a:endParaRPr lang="zh-CN" altLang="zh-CN" sz="1500" b="1" noProof="1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添加学校里面的</a:t>
            </a:r>
            <a:r>
              <a:rPr lang="en-US" altLang="zh-CN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“</a:t>
            </a:r>
            <a:r>
              <a:rPr lang="zh-CN" altLang="en-US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学校区号</a:t>
            </a:r>
            <a:r>
              <a:rPr lang="en-US" altLang="zh-CN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”</a:t>
            </a:r>
            <a:r>
              <a:rPr lang="zh-CN" altLang="en-US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请不要填错，建议填写当地的固定电话区号。</a:t>
            </a:r>
            <a:endParaRPr lang="zh-CN" altLang="en-US" sz="120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添加学校里面的</a:t>
            </a:r>
            <a:r>
              <a:rPr lang="en-US" altLang="zh-CN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“</a:t>
            </a:r>
            <a:r>
              <a:rPr lang="zh-CN" altLang="en-US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费率</a:t>
            </a:r>
            <a:r>
              <a:rPr lang="en-US" altLang="zh-CN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”</a:t>
            </a:r>
            <a:r>
              <a:rPr lang="zh-CN" altLang="en-US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跟</a:t>
            </a:r>
            <a:r>
              <a:rPr lang="en-US" altLang="zh-CN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“</a:t>
            </a:r>
            <a:r>
              <a:rPr lang="zh-CN" altLang="en-US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套餐</a:t>
            </a:r>
            <a:r>
              <a:rPr lang="en-US" altLang="zh-CN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”</a:t>
            </a:r>
            <a:r>
              <a:rPr lang="zh-CN" altLang="en-US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设置为代理商统计使用，非学生</a:t>
            </a:r>
            <a:r>
              <a:rPr lang="en-US" altLang="zh-CN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IC</a:t>
            </a:r>
            <a:r>
              <a:rPr lang="zh-CN" altLang="en-US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卡扣费的费率跟套餐。</a:t>
            </a:r>
            <a:endParaRPr lang="zh-CN" altLang="en-US" sz="120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若允许学生家长在微信端自助开户，请勾选</a:t>
            </a:r>
            <a:r>
              <a:rPr lang="en-US" altLang="zh-CN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“</a:t>
            </a:r>
            <a:r>
              <a:rPr lang="zh-CN" altLang="en-US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允许自助开户</a:t>
            </a:r>
            <a:r>
              <a:rPr lang="en-US" altLang="zh-CN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”</a:t>
            </a:r>
            <a:r>
              <a:rPr lang="zh-CN" altLang="en-US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，并设置开户相关费率。</a:t>
            </a:r>
            <a:endParaRPr lang="zh-CN" altLang="en-US" sz="1200" noProof="1"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新建学校后，点击</a:t>
            </a:r>
            <a:r>
              <a:rPr lang="en-US" altLang="zh-CN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“</a:t>
            </a:r>
            <a:r>
              <a:rPr lang="zh-CN" altLang="en-US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编辑</a:t>
            </a:r>
            <a:r>
              <a:rPr lang="en-US" altLang="zh-CN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”</a:t>
            </a:r>
            <a:r>
              <a:rPr lang="zh-CN" altLang="en-US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，可设置最大亲情号。（即限制亲情号码数量，最多支持</a:t>
            </a:r>
            <a:r>
              <a:rPr lang="en-US" altLang="zh-CN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9</a:t>
            </a:r>
            <a:r>
              <a:rPr lang="zh-CN" altLang="en-US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个亲情号码）</a:t>
            </a:r>
            <a:endParaRPr lang="zh-CN" altLang="en-US" sz="120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</a:pPr>
            <a:endParaRPr lang="zh-CN" altLang="en-US" sz="120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74725" y="1690688"/>
            <a:ext cx="365760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marL="171450" indent="-171450">
              <a:lnSpc>
                <a:spcPct val="150000"/>
              </a:lnSpc>
            </a:pP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rPr>
              <a:t>可添加</a:t>
            </a: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rPr>
              <a:t>编辑</a:t>
            </a: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rPr>
              <a:t>删除学校。</a:t>
            </a: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（云平台管理系统）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5075" y="3995420"/>
            <a:ext cx="3135630" cy="23755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8" name="组合 17"/>
          <p:cNvGrpSpPr/>
          <p:nvPr/>
        </p:nvGrpSpPr>
        <p:grpSpPr>
          <a:xfrm>
            <a:off x="1584677" y="409857"/>
            <a:ext cx="9022649" cy="267238"/>
            <a:chOff x="2331650" y="3295381"/>
            <a:chExt cx="9022649" cy="267238"/>
          </a:xfrm>
          <a:solidFill>
            <a:srgbClr val="92D050"/>
          </a:solidFill>
        </p:grpSpPr>
        <p:sp>
          <p:nvSpPr>
            <p:cNvPr id="19" name="椭圆 18"/>
            <p:cNvSpPr/>
            <p:nvPr/>
          </p:nvSpPr>
          <p:spPr>
            <a:xfrm rot="10800000">
              <a:off x="4045590" y="3295381"/>
              <a:ext cx="267237" cy="26723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0" name="椭圆 19"/>
            <p:cNvSpPr/>
            <p:nvPr/>
          </p:nvSpPr>
          <p:spPr>
            <a:xfrm rot="10800000">
              <a:off x="3407467" y="3328786"/>
              <a:ext cx="200428" cy="2004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1" name="椭圆 20"/>
            <p:cNvSpPr/>
            <p:nvPr/>
          </p:nvSpPr>
          <p:spPr>
            <a:xfrm rot="10800000">
              <a:off x="2836154" y="3362190"/>
              <a:ext cx="133619" cy="1336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2" name="椭圆 21"/>
            <p:cNvSpPr/>
            <p:nvPr/>
          </p:nvSpPr>
          <p:spPr>
            <a:xfrm rot="10800000">
              <a:off x="2331650" y="3395595"/>
              <a:ext cx="66809" cy="6680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3" name="椭圆 22"/>
            <p:cNvSpPr/>
            <p:nvPr/>
          </p:nvSpPr>
          <p:spPr>
            <a:xfrm>
              <a:off x="9373122" y="3295382"/>
              <a:ext cx="267237" cy="26723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4" name="椭圆 23"/>
            <p:cNvSpPr/>
            <p:nvPr/>
          </p:nvSpPr>
          <p:spPr>
            <a:xfrm>
              <a:off x="10078054" y="3328787"/>
              <a:ext cx="200428" cy="2004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5" name="椭圆 24"/>
            <p:cNvSpPr/>
            <p:nvPr/>
          </p:nvSpPr>
          <p:spPr>
            <a:xfrm>
              <a:off x="10716176" y="3362191"/>
              <a:ext cx="133619" cy="1336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6" name="椭圆 25"/>
            <p:cNvSpPr/>
            <p:nvPr/>
          </p:nvSpPr>
          <p:spPr>
            <a:xfrm>
              <a:off x="11287490" y="3395595"/>
              <a:ext cx="66809" cy="6680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</p:grpSp>
      <p:sp>
        <p:nvSpPr>
          <p:cNvPr id="27" name="文本框 26"/>
          <p:cNvSpPr txBox="1"/>
          <p:nvPr userDrawn="1"/>
        </p:nvSpPr>
        <p:spPr>
          <a:xfrm>
            <a:off x="10694669" y="175894"/>
            <a:ext cx="1383666" cy="337167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 fontAlgn="auto"/>
            <a:r>
              <a:rPr lang="zh-CN" altLang="en-US" sz="1600" noProof="1">
                <a:gradFill>
                  <a:gsLst>
                    <a:gs pos="21000">
                      <a:schemeClr val="accent6">
                        <a:lumMod val="60000"/>
                        <a:lumOff val="40000"/>
                      </a:schemeClr>
                    </a:gs>
                    <a:gs pos="88000">
                      <a:schemeClr val="accent6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+mn-lt"/>
                <a:ea typeface="+mn-ea"/>
                <a:cs typeface="+mn-cs"/>
              </a:rPr>
              <a:t>艾弗特通讯</a:t>
            </a:r>
            <a:endParaRPr lang="zh-CN" altLang="en-US" sz="1600" noProof="1">
              <a:gradFill>
                <a:gsLst>
                  <a:gs pos="21000">
                    <a:schemeClr val="accent6">
                      <a:lumMod val="60000"/>
                      <a:lumOff val="40000"/>
                    </a:schemeClr>
                  </a:gs>
                  <a:gs pos="88000">
                    <a:schemeClr val="accent6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3" name="文本框 42"/>
          <p:cNvSpPr txBox="1"/>
          <p:nvPr/>
        </p:nvSpPr>
        <p:spPr>
          <a:xfrm>
            <a:off x="4924425" y="282575"/>
            <a:ext cx="2343150" cy="52228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fontAlgn="auto">
              <a:buClrTx/>
              <a:buSzTx/>
              <a:buFontTx/>
            </a:pPr>
            <a:r>
              <a:rPr lang="zh-CN" altLang="en-US" sz="2800" spc="300" noProof="1" dirty="0" smtClean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云平台</a:t>
            </a:r>
            <a:r>
              <a:rPr lang="en-US" altLang="zh-CN" sz="2800" spc="300" noProof="1" dirty="0" smtClean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</a:t>
            </a:r>
            <a:r>
              <a:rPr lang="zh-CN" altLang="en-US" sz="2800" spc="300" noProof="1" dirty="0" smtClean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常用</a:t>
            </a:r>
            <a:endParaRPr lang="zh-CN" altLang="en-US" sz="2800" spc="300" noProof="1" dirty="0" smtClean="0">
              <a:solidFill>
                <a:srgbClr val="92D0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pic>
        <p:nvPicPr>
          <p:cNvPr id="2" name="图片 1" descr="E:\工作\产品资料\PPT资料\ppt\云平台\资料参考\新新\4.png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847725" y="1557020"/>
            <a:ext cx="5495925" cy="29730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文本框 10"/>
          <p:cNvSpPr txBox="1"/>
          <p:nvPr/>
        </p:nvSpPr>
        <p:spPr>
          <a:xfrm>
            <a:off x="7356475" y="1257300"/>
            <a:ext cx="3079750" cy="522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800" b="1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3.</a:t>
            </a:r>
            <a:r>
              <a:rPr lang="en-US" altLang="zh-CN" sz="28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班级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-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管理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794625" y="2463800"/>
            <a:ext cx="3884613" cy="154559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50000"/>
              </a:lnSpc>
            </a:pPr>
            <a:r>
              <a:rPr lang="zh-CN" altLang="zh-CN" sz="1500" b="1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注意事项：</a:t>
            </a:r>
            <a:endParaRPr lang="zh-CN" altLang="zh-CN" sz="1500" b="1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一个学校会自动生成一个</a:t>
            </a:r>
            <a:r>
              <a:rPr lang="en-US" altLang="zh-CN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“</a:t>
            </a:r>
            <a:r>
              <a:rPr lang="zh-CN" altLang="en-US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待分班</a:t>
            </a:r>
            <a:r>
              <a:rPr lang="en-US" altLang="zh-CN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”</a:t>
            </a:r>
            <a:r>
              <a:rPr lang="zh-CN" altLang="en-US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的班级，如果有学生未分班，该学生会自动归类到此班级。</a:t>
            </a:r>
            <a:endParaRPr lang="zh-CN" altLang="en-US" sz="1200" noProof="1">
              <a:latin typeface="微软雅黑" panose="020B0503020204020204" pitchFamily="34" charset="-122"/>
              <a:sym typeface="+mn-ea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待分班无法编辑跟删除。</a:t>
            </a:r>
            <a:endParaRPr lang="zh-CN" altLang="en-US" sz="1200" noProof="1">
              <a:latin typeface="微软雅黑" panose="020B0503020204020204" pitchFamily="34" charset="-122"/>
              <a:sym typeface="+mn-ea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charset="0"/>
              <a:buChar char="l"/>
            </a:pPr>
            <a:endParaRPr lang="zh-CN" altLang="en-US" sz="1200" noProof="1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805738" y="1779588"/>
            <a:ext cx="3656012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marL="171450" indent="-171450">
              <a:lnSpc>
                <a:spcPct val="150000"/>
              </a:lnSpc>
            </a:pP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rPr>
              <a:t>可添加</a:t>
            </a: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rPr>
              <a:t>编辑</a:t>
            </a: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rPr>
              <a:t>清空</a:t>
            </a: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rPr>
              <a:t>删除班级。</a:t>
            </a: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 descr="01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6975" y="3355975"/>
            <a:ext cx="2809875" cy="28971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8" name="组合 7"/>
          <p:cNvGrpSpPr/>
          <p:nvPr/>
        </p:nvGrpSpPr>
        <p:grpSpPr>
          <a:xfrm>
            <a:off x="1584677" y="409857"/>
            <a:ext cx="9022649" cy="267238"/>
            <a:chOff x="2331650" y="3295381"/>
            <a:chExt cx="9022649" cy="267238"/>
          </a:xfrm>
          <a:solidFill>
            <a:srgbClr val="92D050"/>
          </a:solidFill>
        </p:grpSpPr>
        <p:sp>
          <p:nvSpPr>
            <p:cNvPr id="18" name="椭圆 17"/>
            <p:cNvSpPr/>
            <p:nvPr/>
          </p:nvSpPr>
          <p:spPr>
            <a:xfrm rot="10800000">
              <a:off x="4045590" y="3295381"/>
              <a:ext cx="267237" cy="26723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19" name="椭圆 18"/>
            <p:cNvSpPr/>
            <p:nvPr/>
          </p:nvSpPr>
          <p:spPr>
            <a:xfrm rot="10800000">
              <a:off x="3407467" y="3328786"/>
              <a:ext cx="200428" cy="2004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0" name="椭圆 19"/>
            <p:cNvSpPr/>
            <p:nvPr/>
          </p:nvSpPr>
          <p:spPr>
            <a:xfrm rot="10800000">
              <a:off x="2836154" y="3362190"/>
              <a:ext cx="133619" cy="1336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1" name="椭圆 20"/>
            <p:cNvSpPr/>
            <p:nvPr/>
          </p:nvSpPr>
          <p:spPr>
            <a:xfrm rot="10800000">
              <a:off x="2331650" y="3395595"/>
              <a:ext cx="66809" cy="6680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2" name="椭圆 21"/>
            <p:cNvSpPr/>
            <p:nvPr/>
          </p:nvSpPr>
          <p:spPr>
            <a:xfrm>
              <a:off x="9373122" y="3295382"/>
              <a:ext cx="267237" cy="26723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3" name="椭圆 22"/>
            <p:cNvSpPr/>
            <p:nvPr/>
          </p:nvSpPr>
          <p:spPr>
            <a:xfrm>
              <a:off x="10078054" y="3328787"/>
              <a:ext cx="200428" cy="2004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4" name="椭圆 23"/>
            <p:cNvSpPr/>
            <p:nvPr/>
          </p:nvSpPr>
          <p:spPr>
            <a:xfrm>
              <a:off x="10716176" y="3362191"/>
              <a:ext cx="133619" cy="1336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5" name="椭圆 24"/>
            <p:cNvSpPr/>
            <p:nvPr/>
          </p:nvSpPr>
          <p:spPr>
            <a:xfrm>
              <a:off x="11287490" y="3395595"/>
              <a:ext cx="66809" cy="6680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</p:grpSp>
      <p:sp>
        <p:nvSpPr>
          <p:cNvPr id="26" name="文本框 25"/>
          <p:cNvSpPr txBox="1"/>
          <p:nvPr userDrawn="1"/>
        </p:nvSpPr>
        <p:spPr>
          <a:xfrm>
            <a:off x="10694669" y="175894"/>
            <a:ext cx="1383666" cy="337167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 fontAlgn="auto"/>
            <a:r>
              <a:rPr lang="zh-CN" altLang="en-US" sz="1600" noProof="1">
                <a:gradFill>
                  <a:gsLst>
                    <a:gs pos="21000">
                      <a:schemeClr val="accent6">
                        <a:lumMod val="60000"/>
                        <a:lumOff val="40000"/>
                      </a:schemeClr>
                    </a:gs>
                    <a:gs pos="88000">
                      <a:schemeClr val="accent6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+mn-lt"/>
                <a:ea typeface="+mn-ea"/>
                <a:cs typeface="+mn-cs"/>
              </a:rPr>
              <a:t>艾弗特通讯</a:t>
            </a:r>
            <a:endParaRPr lang="zh-CN" altLang="en-US" sz="1600" noProof="1">
              <a:gradFill>
                <a:gsLst>
                  <a:gs pos="21000">
                    <a:schemeClr val="accent6">
                      <a:lumMod val="60000"/>
                      <a:lumOff val="40000"/>
                    </a:schemeClr>
                  </a:gs>
                  <a:gs pos="88000">
                    <a:schemeClr val="accent6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3" name="文本框 42"/>
          <p:cNvSpPr txBox="1"/>
          <p:nvPr/>
        </p:nvSpPr>
        <p:spPr>
          <a:xfrm>
            <a:off x="4924425" y="282575"/>
            <a:ext cx="2343150" cy="52228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fontAlgn="auto">
              <a:buClrTx/>
              <a:buSzTx/>
              <a:buFontTx/>
            </a:pPr>
            <a:r>
              <a:rPr lang="zh-CN" sz="2800" spc="300" noProof="1" dirty="0" smtClean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云平台</a:t>
            </a:r>
            <a:r>
              <a:rPr lang="en-US" altLang="zh-CN" sz="2800" spc="300" noProof="1" dirty="0" smtClean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</a:t>
            </a:r>
            <a:r>
              <a:rPr lang="zh-CN" altLang="en-US" sz="2800" spc="300" noProof="1" dirty="0" smtClean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常用</a:t>
            </a:r>
            <a:endParaRPr lang="zh-CN" altLang="en-US" sz="2800" spc="300" noProof="1" dirty="0" smtClean="0">
              <a:solidFill>
                <a:srgbClr val="92D0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822440" y="946150"/>
            <a:ext cx="3079750" cy="522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800" b="1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4.</a:t>
            </a:r>
            <a:r>
              <a:rPr lang="en-US" altLang="zh-CN" sz="28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学生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-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管理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267575" y="2254885"/>
            <a:ext cx="4541520" cy="40386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50000"/>
              </a:lnSpc>
            </a:pPr>
            <a:r>
              <a:rPr lang="zh-CN" altLang="zh-CN" sz="1500" b="1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注意事项：</a:t>
            </a:r>
            <a:endParaRPr lang="zh-CN" altLang="zh-CN" sz="1500" b="1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en-US" altLang="zh-CN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“</a:t>
            </a:r>
            <a:r>
              <a:rPr lang="zh-CN" altLang="en-US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批量删除</a:t>
            </a:r>
            <a:r>
              <a:rPr lang="en-US" altLang="zh-CN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”</a:t>
            </a:r>
            <a:r>
              <a:rPr lang="zh-CN" altLang="en-US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功能为批量删除当前搜索的所有信息，  请谨慎操作。</a:t>
            </a:r>
            <a:endParaRPr lang="zh-CN" altLang="en-US" sz="120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en-US" altLang="zh-CN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“</a:t>
            </a:r>
            <a:r>
              <a:rPr lang="zh-CN" altLang="en-US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添加学生</a:t>
            </a:r>
            <a:r>
              <a:rPr lang="en-US" altLang="zh-CN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”</a:t>
            </a:r>
            <a:r>
              <a:rPr lang="zh-CN" altLang="en-US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跟</a:t>
            </a:r>
            <a:r>
              <a:rPr lang="en-US" altLang="zh-CN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“</a:t>
            </a:r>
            <a:r>
              <a:rPr lang="zh-CN" altLang="en-US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批量导入</a:t>
            </a:r>
            <a:r>
              <a:rPr lang="en-US" altLang="zh-CN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”</a:t>
            </a:r>
            <a:r>
              <a:rPr lang="zh-CN" altLang="en-US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里面设置的费率为实际扣费费率，</a:t>
            </a:r>
            <a:endParaRPr lang="zh-CN" altLang="en-US" sz="1200" noProof="1"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>
              <a:lnSpc>
                <a:spcPct val="150000"/>
              </a:lnSpc>
              <a:buFont typeface="Wingdings" panose="05000000000000000000" charset="0"/>
            </a:pPr>
            <a:r>
              <a:rPr lang="zh-CN" altLang="en-US" sz="12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     支持每个学生不同费率。</a:t>
            </a:r>
            <a:endParaRPr lang="zh-CN" altLang="en-US" sz="120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同时设置套餐跟费率的情况下，优先按套餐计费。当套餐分钟数用完后，将按费率计费。</a:t>
            </a:r>
            <a:endParaRPr lang="zh-CN" altLang="en-US" sz="1200" noProof="1"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使用</a:t>
            </a:r>
            <a:r>
              <a:rPr lang="en-US" altLang="zh-CN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“</a:t>
            </a:r>
            <a:r>
              <a:rPr lang="zh-CN" altLang="en-US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批量导入</a:t>
            </a:r>
            <a:r>
              <a:rPr lang="en-US" altLang="zh-CN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”</a:t>
            </a:r>
            <a:r>
              <a:rPr lang="zh-CN" altLang="en-US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时，若导入的数据在系统上已存在，则会更新原有的数据信息，并叠加余额。</a:t>
            </a:r>
            <a:endParaRPr lang="zh-CN" altLang="en-US" sz="1200" noProof="1"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>
              <a:lnSpc>
                <a:spcPct val="150000"/>
              </a:lnSpc>
              <a:buFont typeface="Wingdings" panose="05000000000000000000" charset="0"/>
            </a:pPr>
            <a:r>
              <a:rPr lang="zh-CN" altLang="en-US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 例：学生在系统上已有</a:t>
            </a:r>
            <a:r>
              <a:rPr lang="en-US" altLang="zh-CN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IC</a:t>
            </a:r>
            <a:r>
              <a:rPr lang="zh-CN" altLang="en-US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卡账号，如今新学期需更换班级，那么只需重新整理学生数据表格后导入即可。当导入学生新的数据表时，</a:t>
            </a:r>
            <a:r>
              <a:rPr lang="en-US" altLang="zh-CN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“</a:t>
            </a:r>
            <a:r>
              <a:rPr lang="zh-CN" altLang="en-US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余额</a:t>
            </a:r>
            <a:r>
              <a:rPr lang="en-US" altLang="zh-CN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”</a:t>
            </a:r>
            <a:r>
              <a:rPr lang="zh-CN" altLang="en-US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栏填写了数据，则会自动与旧数据进行叠加计算。如导入前学生余额为</a:t>
            </a:r>
            <a:r>
              <a:rPr lang="en-US" altLang="zh-CN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10</a:t>
            </a:r>
            <a:r>
              <a:rPr lang="zh-CN" altLang="en-US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元，导入的数据表填写了</a:t>
            </a:r>
            <a:r>
              <a:rPr lang="en-US" altLang="zh-CN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10</a:t>
            </a:r>
            <a:r>
              <a:rPr lang="zh-CN" altLang="en-US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元，则导入后余额为</a:t>
            </a:r>
            <a:r>
              <a:rPr lang="en-US" altLang="zh-CN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20</a:t>
            </a:r>
            <a:r>
              <a:rPr lang="zh-CN" altLang="en-US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元。</a:t>
            </a:r>
            <a:endParaRPr lang="zh-CN" altLang="en-US" sz="1200" noProof="1"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272020" y="1468755"/>
            <a:ext cx="4312920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marL="171450" indent="-171450">
              <a:lnSpc>
                <a:spcPct val="150000"/>
              </a:lnSpc>
            </a:pP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rPr>
              <a:t>可快充、批量充值、添加学生、批量导入学生、批量删除</a:t>
            </a:r>
            <a:r>
              <a:rPr lang="zh-CN" altLang="en-US" sz="1200">
                <a:latin typeface="微软雅黑" panose="020B0503020204020204" pitchFamily="34" charset="-122"/>
                <a:sym typeface="+mn-ea"/>
              </a:rPr>
              <a:t>学生、</a:t>
            </a:r>
            <a:endParaRPr lang="zh-CN" altLang="en-US" sz="1200">
              <a:latin typeface="微软雅黑" panose="020B0503020204020204" pitchFamily="34" charset="-122"/>
              <a:sym typeface="+mn-ea"/>
            </a:endParaRPr>
          </a:p>
          <a:p>
            <a:pPr marL="171450" indent="-171450">
              <a:lnSpc>
                <a:spcPct val="150000"/>
              </a:lnSpc>
            </a:pPr>
            <a:r>
              <a:rPr lang="zh-CN" altLang="en-US" sz="1200">
                <a:latin typeface="微软雅黑" panose="020B0503020204020204" pitchFamily="34" charset="-122"/>
                <a:sym typeface="+mn-ea"/>
              </a:rPr>
              <a:t>添加或编辑亲情号、冻结IC卡账号</a:t>
            </a:r>
            <a:r>
              <a:rPr lang="zh-CN" altLang="en-US" sz="1200">
                <a:latin typeface="微软雅黑" panose="020B0503020204020204" pitchFamily="34" charset="-122"/>
                <a:sym typeface="+mn-ea"/>
              </a:rPr>
              <a:t>、</a:t>
            </a:r>
            <a:r>
              <a:rPr lang="zh-CN" altLang="en-US" sz="1200">
                <a:latin typeface="微软雅黑" panose="020B0503020204020204" pitchFamily="34" charset="-122"/>
                <a:sym typeface="+mn-ea"/>
              </a:rPr>
              <a:t>导出搜索结果</a:t>
            </a:r>
            <a:r>
              <a:rPr lang="zh-CN" altLang="en-US" sz="1200">
                <a:latin typeface="微软雅黑" panose="020B0503020204020204" pitchFamily="34" charset="-122"/>
                <a:sym typeface="+mn-ea"/>
              </a:rPr>
              <a:t>等。</a:t>
            </a: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</a:pP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C:\Users\admin\Desktop\QQ截图20200909170742.pngQQ截图2020090917074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49605" y="1232853"/>
            <a:ext cx="5565775" cy="27635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 descr="01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350" y="2819400"/>
            <a:ext cx="2997200" cy="21828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 descr="E:\工作\产品资料\PPT资料\ppt\云平台\资料参考\新新\5.1.png5.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392680" y="3224530"/>
            <a:ext cx="2927985" cy="24193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 descr="015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5055" y="4302125"/>
            <a:ext cx="2893060" cy="20605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8" name="组合 7"/>
          <p:cNvGrpSpPr/>
          <p:nvPr/>
        </p:nvGrpSpPr>
        <p:grpSpPr>
          <a:xfrm>
            <a:off x="1584677" y="409857"/>
            <a:ext cx="9022649" cy="267238"/>
            <a:chOff x="2331650" y="3295381"/>
            <a:chExt cx="9022649" cy="267238"/>
          </a:xfrm>
          <a:solidFill>
            <a:srgbClr val="92D050"/>
          </a:solidFill>
        </p:grpSpPr>
        <p:sp>
          <p:nvSpPr>
            <p:cNvPr id="20" name="椭圆 19"/>
            <p:cNvSpPr/>
            <p:nvPr/>
          </p:nvSpPr>
          <p:spPr>
            <a:xfrm rot="10800000">
              <a:off x="4045590" y="3295381"/>
              <a:ext cx="267237" cy="26723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1" name="椭圆 20"/>
            <p:cNvSpPr/>
            <p:nvPr/>
          </p:nvSpPr>
          <p:spPr>
            <a:xfrm rot="10800000">
              <a:off x="3407467" y="3328786"/>
              <a:ext cx="200428" cy="2004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2" name="椭圆 21"/>
            <p:cNvSpPr/>
            <p:nvPr/>
          </p:nvSpPr>
          <p:spPr>
            <a:xfrm rot="10800000">
              <a:off x="2836154" y="3362190"/>
              <a:ext cx="133619" cy="1336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3" name="椭圆 22"/>
            <p:cNvSpPr/>
            <p:nvPr/>
          </p:nvSpPr>
          <p:spPr>
            <a:xfrm rot="10800000">
              <a:off x="2331650" y="3395595"/>
              <a:ext cx="66809" cy="6680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4" name="椭圆 23"/>
            <p:cNvSpPr/>
            <p:nvPr/>
          </p:nvSpPr>
          <p:spPr>
            <a:xfrm>
              <a:off x="9373122" y="3295382"/>
              <a:ext cx="267237" cy="26723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5" name="椭圆 24"/>
            <p:cNvSpPr/>
            <p:nvPr/>
          </p:nvSpPr>
          <p:spPr>
            <a:xfrm>
              <a:off x="10078054" y="3328787"/>
              <a:ext cx="200428" cy="2004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6" name="椭圆 25"/>
            <p:cNvSpPr/>
            <p:nvPr/>
          </p:nvSpPr>
          <p:spPr>
            <a:xfrm>
              <a:off x="10716176" y="3362191"/>
              <a:ext cx="133619" cy="1336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7" name="椭圆 26"/>
            <p:cNvSpPr/>
            <p:nvPr/>
          </p:nvSpPr>
          <p:spPr>
            <a:xfrm>
              <a:off x="11287490" y="3395595"/>
              <a:ext cx="66809" cy="6680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</p:grpSp>
      <p:sp>
        <p:nvSpPr>
          <p:cNvPr id="28" name="文本框 27"/>
          <p:cNvSpPr txBox="1"/>
          <p:nvPr userDrawn="1"/>
        </p:nvSpPr>
        <p:spPr>
          <a:xfrm>
            <a:off x="10694669" y="175894"/>
            <a:ext cx="1383666" cy="337167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 fontAlgn="auto"/>
            <a:r>
              <a:rPr lang="zh-CN" altLang="en-US" sz="1600" noProof="1">
                <a:gradFill>
                  <a:gsLst>
                    <a:gs pos="21000">
                      <a:schemeClr val="accent6">
                        <a:lumMod val="60000"/>
                        <a:lumOff val="40000"/>
                      </a:schemeClr>
                    </a:gs>
                    <a:gs pos="88000">
                      <a:schemeClr val="accent6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+mn-lt"/>
                <a:ea typeface="+mn-ea"/>
                <a:cs typeface="+mn-cs"/>
              </a:rPr>
              <a:t>艾弗特通讯</a:t>
            </a:r>
            <a:endParaRPr lang="zh-CN" altLang="en-US" sz="1600" noProof="1">
              <a:gradFill>
                <a:gsLst>
                  <a:gs pos="21000">
                    <a:schemeClr val="accent6">
                      <a:lumMod val="60000"/>
                      <a:lumOff val="40000"/>
                    </a:schemeClr>
                  </a:gs>
                  <a:gs pos="88000">
                    <a:schemeClr val="accent6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3" name="文本框 42"/>
          <p:cNvSpPr txBox="1"/>
          <p:nvPr/>
        </p:nvSpPr>
        <p:spPr>
          <a:xfrm>
            <a:off x="4924425" y="282575"/>
            <a:ext cx="2343150" cy="52228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fontAlgn="auto">
              <a:buClrTx/>
              <a:buSzTx/>
              <a:buFontTx/>
            </a:pPr>
            <a:r>
              <a:rPr lang="zh-CN" sz="2800" spc="300" noProof="1" dirty="0" smtClean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云平台</a:t>
            </a:r>
            <a:r>
              <a:rPr lang="en-US" altLang="zh-CN" sz="2800" spc="300" noProof="1" dirty="0" smtClean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</a:t>
            </a:r>
            <a:r>
              <a:rPr lang="zh-CN" altLang="en-US" sz="2800" spc="300" noProof="1" dirty="0" smtClean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常用</a:t>
            </a:r>
            <a:endParaRPr lang="zh-CN" altLang="en-US" sz="2800" spc="300" noProof="1" dirty="0" smtClean="0">
              <a:solidFill>
                <a:srgbClr val="92D0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15950" y="1213168"/>
            <a:ext cx="3079750" cy="52228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800" b="1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5. 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话机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-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管理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054100" y="3105785"/>
            <a:ext cx="4201795" cy="2930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50000"/>
              </a:lnSpc>
            </a:pPr>
            <a:r>
              <a:rPr lang="zh-CN" altLang="zh-CN" sz="1500" b="1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注意事项：</a:t>
            </a:r>
            <a:endParaRPr lang="zh-CN" altLang="zh-CN" sz="1500" b="1" noProof="1"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如需停用话机，请将</a:t>
            </a:r>
            <a:r>
              <a:rPr lang="en-US" altLang="zh-CN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“</a:t>
            </a:r>
            <a:r>
              <a:rPr lang="zh-CN" altLang="en-US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运营状态</a:t>
            </a:r>
            <a:r>
              <a:rPr lang="en-US" altLang="zh-CN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”</a:t>
            </a:r>
            <a:r>
              <a:rPr lang="zh-CN" altLang="en-US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中的</a:t>
            </a:r>
            <a:r>
              <a:rPr lang="en-US" altLang="zh-CN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“</a:t>
            </a:r>
            <a:r>
              <a:rPr lang="zh-CN" altLang="en-US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正常</a:t>
            </a:r>
            <a:r>
              <a:rPr lang="en-US" altLang="zh-CN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”</a:t>
            </a:r>
            <a:r>
              <a:rPr lang="zh-CN" altLang="en-US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切换为</a:t>
            </a:r>
            <a:r>
              <a:rPr lang="en-US" altLang="zh-CN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“</a:t>
            </a:r>
            <a:r>
              <a:rPr lang="zh-CN" altLang="en-US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锁定</a:t>
            </a:r>
            <a:r>
              <a:rPr lang="en-US" altLang="zh-CN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”</a:t>
            </a:r>
            <a:r>
              <a:rPr lang="zh-CN" altLang="en-US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。</a:t>
            </a:r>
            <a:endParaRPr lang="zh-CN" altLang="en-US" sz="1200" noProof="1"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本月锁定，次月生效，因此请提前锁定。</a:t>
            </a:r>
            <a:endParaRPr lang="zh-CN" altLang="en-US" sz="1200" noProof="1"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关于查询</a:t>
            </a:r>
            <a:r>
              <a:rPr lang="en-US" altLang="zh-CN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ICCID</a:t>
            </a:r>
            <a:r>
              <a:rPr lang="zh-CN" altLang="en-US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方式：</a:t>
            </a:r>
            <a:endParaRPr lang="zh-CN" altLang="en-US" sz="120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anose="05000000000000000000" charset="0"/>
            </a:pPr>
            <a:r>
              <a:rPr lang="zh-CN" altLang="en-US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 话机挂机的状态下，在键盘上输入</a:t>
            </a:r>
            <a:r>
              <a:rPr lang="en-US" altLang="zh-CN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*#07#</a:t>
            </a:r>
            <a:r>
              <a:rPr lang="zh-CN" altLang="en-US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，话机显示  </a:t>
            </a:r>
            <a:endParaRPr lang="zh-CN" altLang="en-US" sz="1200" noProof="1"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>
              <a:lnSpc>
                <a:spcPct val="150000"/>
              </a:lnSpc>
              <a:buFont typeface="Wingdings" panose="05000000000000000000" charset="0"/>
            </a:pPr>
            <a:r>
              <a:rPr lang="zh-CN" altLang="en-US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 </a:t>
            </a:r>
            <a:r>
              <a:rPr lang="zh-CN" altLang="en-US" sz="1200">
                <a:latin typeface="微软雅黑" panose="020B0503020204020204" pitchFamily="34" charset="-122"/>
                <a:sym typeface="+mn-ea"/>
              </a:rPr>
              <a:t>屏第二栏为当前使用的手机卡</a:t>
            </a:r>
            <a:r>
              <a:rPr lang="en-US" altLang="zh-CN" sz="1200">
                <a:latin typeface="微软雅黑" panose="020B0503020204020204" pitchFamily="34" charset="-122"/>
                <a:sym typeface="+mn-ea"/>
              </a:rPr>
              <a:t>ICCID</a:t>
            </a:r>
            <a:r>
              <a:rPr lang="zh-CN" altLang="en-US" sz="1200">
                <a:latin typeface="微软雅黑" panose="020B0503020204020204" pitchFamily="34" charset="-122"/>
                <a:sym typeface="+mn-ea"/>
              </a:rPr>
              <a:t>。</a:t>
            </a:r>
            <a:endParaRPr lang="zh-CN" altLang="en-US" sz="1200">
              <a:latin typeface="微软雅黑" panose="020B0503020204020204" pitchFamily="34" charset="-122"/>
              <a:sym typeface="+mn-ea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1200">
                <a:latin typeface="微软雅黑" panose="020B0503020204020204" pitchFamily="34" charset="-122"/>
                <a:sym typeface="+mn-ea"/>
              </a:rPr>
              <a:t>需</a:t>
            </a:r>
            <a:r>
              <a:rPr lang="zh-CN" altLang="en-US" sz="1200">
                <a:latin typeface="微软雅黑" panose="020B0503020204020204" pitchFamily="34" charset="-122"/>
                <a:sym typeface="+mn-ea"/>
              </a:rPr>
              <a:t>将话机与云平台系统进行关联。</a:t>
            </a:r>
            <a:r>
              <a:rPr lang="zh-CN" altLang="en-US" sz="1200">
                <a:latin typeface="微软雅黑" panose="020B0503020204020204" pitchFamily="34" charset="-122"/>
                <a:sym typeface="+mn-ea"/>
              </a:rPr>
              <a:t>在话机后台菜单中设置</a:t>
            </a:r>
            <a:r>
              <a:rPr lang="en-US" altLang="zh-CN" sz="1200">
                <a:latin typeface="微软雅黑" panose="020B0503020204020204" pitchFamily="34" charset="-122"/>
                <a:sym typeface="+mn-ea"/>
              </a:rPr>
              <a:t>“</a:t>
            </a:r>
            <a:r>
              <a:rPr lang="zh-CN" altLang="en-US" sz="1200">
                <a:latin typeface="微软雅黑" panose="020B0503020204020204" pitchFamily="34" charset="-122"/>
                <a:sym typeface="+mn-ea"/>
              </a:rPr>
              <a:t>域名设置</a:t>
            </a:r>
            <a:r>
              <a:rPr lang="en-US" altLang="zh-CN" sz="1200">
                <a:latin typeface="微软雅黑" panose="020B0503020204020204" pitchFamily="34" charset="-122"/>
                <a:sym typeface="+mn-ea"/>
              </a:rPr>
              <a:t>”</a:t>
            </a:r>
            <a:r>
              <a:rPr lang="zh-CN" altLang="en-US" sz="1200">
                <a:latin typeface="微软雅黑" panose="020B0503020204020204" pitchFamily="34" charset="-122"/>
                <a:sym typeface="+mn-ea"/>
              </a:rPr>
              <a:t>即关联成功</a:t>
            </a:r>
            <a:r>
              <a:rPr lang="zh-CN" altLang="en-US" sz="1200">
                <a:latin typeface="微软雅黑" panose="020B0503020204020204" pitchFamily="34" charset="-122"/>
                <a:sym typeface="+mn-ea"/>
              </a:rPr>
              <a:t>。</a:t>
            </a:r>
            <a:endParaRPr lang="zh-CN" altLang="en-US" sz="1200">
              <a:latin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  <a:buFont typeface="Wingdings" panose="05000000000000000000" charset="0"/>
            </a:pPr>
            <a:r>
              <a:rPr lang="zh-CN" altLang="en-US" sz="1200">
                <a:latin typeface="微软雅黑" panose="020B0503020204020204" pitchFamily="34" charset="-122"/>
                <a:sym typeface="+mn-ea"/>
              </a:rPr>
              <a:t>    域名地址为</a:t>
            </a:r>
            <a:r>
              <a:rPr lang="en-US" altLang="zh-CN" sz="1200">
                <a:latin typeface="微软雅黑" panose="020B0503020204020204" pitchFamily="34" charset="-122"/>
                <a:sym typeface="+mn-ea"/>
              </a:rPr>
              <a:t>http</a:t>
            </a:r>
            <a:r>
              <a:rPr lang="zh-CN" altLang="en-US" sz="1200">
                <a:latin typeface="微软雅黑" panose="020B0503020204020204" pitchFamily="34" charset="-122"/>
                <a:sym typeface="+mn-ea"/>
              </a:rPr>
              <a:t>：</a:t>
            </a:r>
            <a:r>
              <a:rPr lang="en-US" altLang="zh-CN" sz="1200">
                <a:latin typeface="微软雅黑" panose="020B0503020204020204" pitchFamily="34" charset="-122"/>
                <a:sym typeface="+mn-ea"/>
              </a:rPr>
              <a:t>//xiaoyuan.968824.com</a:t>
            </a:r>
            <a:r>
              <a:rPr lang="zh-CN" altLang="en-US" sz="1200">
                <a:latin typeface="微软雅黑" panose="020B0503020204020204" pitchFamily="34" charset="-122"/>
                <a:sym typeface="+mn-ea"/>
              </a:rPr>
              <a:t>：</a:t>
            </a:r>
            <a:r>
              <a:rPr lang="en-US" altLang="zh-CN" sz="1200">
                <a:latin typeface="微软雅黑" panose="020B0503020204020204" pitchFamily="34" charset="-122"/>
                <a:sym typeface="+mn-ea"/>
              </a:rPr>
              <a:t>8080</a:t>
            </a:r>
            <a:endParaRPr lang="zh-CN" altLang="en-US" sz="1200" noProof="1"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065213" y="1735455"/>
            <a:ext cx="375920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marL="171450" indent="-171450">
              <a:lnSpc>
                <a:spcPct val="150000"/>
              </a:lnSpc>
            </a:pP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rPr>
              <a:t>可添加</a:t>
            </a: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rPr>
              <a:t>编辑</a:t>
            </a: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rPr>
              <a:t>删除话机</a:t>
            </a: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</a:pP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rPr>
              <a:t>可实时查看话机的状态（在线</a:t>
            </a: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rPr>
              <a:t>离线</a:t>
            </a: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rPr>
              <a:t>使用中）</a:t>
            </a: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</a:pP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rPr>
              <a:t>可修改话机运营状态（正常</a:t>
            </a: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rPr>
              <a:t>冻结）</a:t>
            </a: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</a:pP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rPr>
              <a:t>查看话机本月通话、上月通话时长</a:t>
            </a: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C:\Users\admin\Desktop\ddd.pngddd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474460" y="1189990"/>
            <a:ext cx="4807585" cy="29248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 descr="016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4788" y="3351213"/>
            <a:ext cx="3455988" cy="26416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 descr="d7562906afe67a10a56d2720dff8fc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9505" y="4772025"/>
            <a:ext cx="2426335" cy="16802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" name="组合 1"/>
          <p:cNvGrpSpPr/>
          <p:nvPr/>
        </p:nvGrpSpPr>
        <p:grpSpPr>
          <a:xfrm>
            <a:off x="1584677" y="409857"/>
            <a:ext cx="9022649" cy="267238"/>
            <a:chOff x="2331650" y="3295381"/>
            <a:chExt cx="9022649" cy="267238"/>
          </a:xfrm>
          <a:solidFill>
            <a:srgbClr val="92D050"/>
          </a:solidFill>
        </p:grpSpPr>
        <p:sp>
          <p:nvSpPr>
            <p:cNvPr id="19" name="椭圆 18"/>
            <p:cNvSpPr/>
            <p:nvPr/>
          </p:nvSpPr>
          <p:spPr>
            <a:xfrm rot="10800000">
              <a:off x="4045590" y="3295381"/>
              <a:ext cx="267237" cy="26723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0" name="椭圆 19"/>
            <p:cNvSpPr/>
            <p:nvPr/>
          </p:nvSpPr>
          <p:spPr>
            <a:xfrm rot="10800000">
              <a:off x="3407467" y="3328786"/>
              <a:ext cx="200428" cy="2004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1" name="椭圆 20"/>
            <p:cNvSpPr/>
            <p:nvPr/>
          </p:nvSpPr>
          <p:spPr>
            <a:xfrm rot="10800000">
              <a:off x="2836154" y="3362190"/>
              <a:ext cx="133619" cy="1336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2" name="椭圆 21"/>
            <p:cNvSpPr/>
            <p:nvPr/>
          </p:nvSpPr>
          <p:spPr>
            <a:xfrm rot="10800000">
              <a:off x="2331650" y="3395595"/>
              <a:ext cx="66809" cy="6680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3" name="椭圆 22"/>
            <p:cNvSpPr/>
            <p:nvPr/>
          </p:nvSpPr>
          <p:spPr>
            <a:xfrm>
              <a:off x="9373122" y="3295382"/>
              <a:ext cx="267237" cy="26723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4" name="椭圆 23"/>
            <p:cNvSpPr/>
            <p:nvPr/>
          </p:nvSpPr>
          <p:spPr>
            <a:xfrm>
              <a:off x="10078054" y="3328787"/>
              <a:ext cx="200428" cy="2004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5" name="椭圆 24"/>
            <p:cNvSpPr/>
            <p:nvPr/>
          </p:nvSpPr>
          <p:spPr>
            <a:xfrm>
              <a:off x="10716176" y="3362191"/>
              <a:ext cx="133619" cy="1336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6" name="椭圆 25"/>
            <p:cNvSpPr/>
            <p:nvPr/>
          </p:nvSpPr>
          <p:spPr>
            <a:xfrm>
              <a:off x="11287490" y="3395595"/>
              <a:ext cx="66809" cy="6680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</p:grpSp>
      <p:sp>
        <p:nvSpPr>
          <p:cNvPr id="27" name="文本框 26"/>
          <p:cNvSpPr txBox="1"/>
          <p:nvPr userDrawn="1"/>
        </p:nvSpPr>
        <p:spPr>
          <a:xfrm>
            <a:off x="10694669" y="175894"/>
            <a:ext cx="1383666" cy="337167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 fontAlgn="auto"/>
            <a:r>
              <a:rPr lang="zh-CN" altLang="en-US" sz="1600" noProof="1">
                <a:gradFill>
                  <a:gsLst>
                    <a:gs pos="21000">
                      <a:schemeClr val="accent6">
                        <a:lumMod val="60000"/>
                        <a:lumOff val="40000"/>
                      </a:schemeClr>
                    </a:gs>
                    <a:gs pos="88000">
                      <a:schemeClr val="accent6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+mn-lt"/>
                <a:ea typeface="+mn-ea"/>
                <a:cs typeface="+mn-cs"/>
              </a:rPr>
              <a:t>艾弗特通讯</a:t>
            </a:r>
            <a:endParaRPr lang="zh-CN" altLang="en-US" sz="1600" noProof="1">
              <a:gradFill>
                <a:gsLst>
                  <a:gs pos="21000">
                    <a:schemeClr val="accent6">
                      <a:lumMod val="60000"/>
                      <a:lumOff val="40000"/>
                    </a:schemeClr>
                  </a:gs>
                  <a:gs pos="88000">
                    <a:schemeClr val="accent6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43" name="文本框 42"/>
          <p:cNvSpPr txBox="1"/>
          <p:nvPr/>
        </p:nvSpPr>
        <p:spPr>
          <a:xfrm>
            <a:off x="4924425" y="282575"/>
            <a:ext cx="2343150" cy="52228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fontAlgn="auto">
              <a:buClrTx/>
              <a:buSzTx/>
              <a:buFontTx/>
            </a:pPr>
            <a:r>
              <a:rPr lang="zh-CN" sz="2800" spc="300" noProof="1" dirty="0" smtClean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云平台</a:t>
            </a:r>
            <a:r>
              <a:rPr lang="en-US" altLang="zh-CN" sz="2800" spc="300" noProof="1" dirty="0" smtClean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</a:t>
            </a:r>
            <a:r>
              <a:rPr lang="zh-CN" altLang="en-US" sz="2800" spc="300" noProof="1" dirty="0" smtClean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常用</a:t>
            </a:r>
            <a:endParaRPr lang="zh-CN" altLang="en-US" sz="2800" spc="300" noProof="1" dirty="0" smtClean="0">
              <a:solidFill>
                <a:srgbClr val="92D0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356475" y="1257300"/>
            <a:ext cx="3079750" cy="522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800" b="1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6.</a:t>
            </a:r>
            <a:r>
              <a:rPr lang="en-US" altLang="zh-CN" sz="28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门店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-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管理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794625" y="3017838"/>
            <a:ext cx="3771900" cy="265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50000"/>
              </a:lnSpc>
            </a:pPr>
            <a:r>
              <a:rPr lang="zh-CN" altLang="zh-CN" sz="1500" b="1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注意事项：</a:t>
            </a:r>
            <a:endParaRPr lang="zh-CN" altLang="zh-CN" sz="1500" b="1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门店收取学生现金金额，在</a:t>
            </a:r>
            <a:r>
              <a:rPr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校园话机</a:t>
            </a:r>
            <a:r>
              <a:rPr lang="en-US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a</a:t>
            </a:r>
            <a:r>
              <a:rPr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</a:t>
            </a:r>
            <a:r>
              <a:rPr lang="zh-CN" altLang="en-US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上对学生</a:t>
            </a:r>
            <a:r>
              <a:rPr lang="en-US" altLang="zh-CN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IC</a:t>
            </a:r>
            <a:r>
              <a:rPr lang="zh-CN" altLang="en-US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卡账号进行充值。</a:t>
            </a:r>
            <a:endParaRPr lang="zh-CN" altLang="en-US" sz="120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当门店账号</a:t>
            </a:r>
            <a:r>
              <a:rPr lang="en-US" altLang="zh-CN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“</a:t>
            </a:r>
            <a:r>
              <a:rPr lang="zh-CN" altLang="en-US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余额</a:t>
            </a:r>
            <a:r>
              <a:rPr lang="en-US" altLang="zh-CN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”</a:t>
            </a:r>
            <a:r>
              <a:rPr lang="zh-CN" altLang="en-US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为</a:t>
            </a:r>
            <a:r>
              <a:rPr lang="en-US" altLang="zh-CN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</a:t>
            </a:r>
            <a:r>
              <a:rPr lang="zh-CN" altLang="en-US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且</a:t>
            </a:r>
            <a:r>
              <a:rPr lang="en-US" altLang="zh-CN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“</a:t>
            </a:r>
            <a:r>
              <a:rPr lang="zh-CN" altLang="en-US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透支额度</a:t>
            </a:r>
            <a:r>
              <a:rPr lang="en-US" altLang="zh-CN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”</a:t>
            </a:r>
            <a:r>
              <a:rPr lang="zh-CN" altLang="en-US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为</a:t>
            </a:r>
            <a:r>
              <a:rPr lang="en-US" altLang="zh-CN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</a:t>
            </a:r>
            <a:r>
              <a:rPr lang="zh-CN" altLang="en-US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的情况下，门店无法对学生</a:t>
            </a:r>
            <a:r>
              <a:rPr lang="en-US" altLang="zh-CN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IC</a:t>
            </a:r>
            <a:r>
              <a:rPr lang="zh-CN" altLang="en-US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卡账号进行充值。</a:t>
            </a:r>
            <a:endParaRPr lang="zh-CN" altLang="en-US" sz="120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门店账号余额的充值需对代理商缴费，然后代理商通过代理后台或者</a:t>
            </a:r>
            <a:r>
              <a:rPr sz="1200">
                <a:latin typeface="微软雅黑" panose="020B0503020204020204" pitchFamily="34" charset="-122"/>
              </a:rPr>
              <a:t>校园话机</a:t>
            </a:r>
            <a:r>
              <a:rPr lang="en-US" sz="1200">
                <a:latin typeface="微软雅黑" panose="020B0503020204020204" pitchFamily="34" charset="-122"/>
              </a:rPr>
              <a:t>a</a:t>
            </a:r>
            <a:r>
              <a:rPr sz="1200">
                <a:latin typeface="微软雅黑" panose="020B0503020204020204" pitchFamily="34" charset="-122"/>
              </a:rPr>
              <a:t>pp</a:t>
            </a:r>
            <a:r>
              <a:rPr lang="zh-CN" altLang="en-US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对门店账号进行充值。</a:t>
            </a:r>
            <a:endParaRPr lang="zh-CN" altLang="en-US" sz="120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charset="0"/>
              <a:buChar char="l"/>
            </a:pPr>
            <a:endParaRPr lang="zh-CN" altLang="en-US" sz="120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805738" y="1779588"/>
            <a:ext cx="3759200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marL="171450" indent="-171450">
              <a:lnSpc>
                <a:spcPct val="150000"/>
              </a:lnSpc>
            </a:pP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rPr>
              <a:t>可添加</a:t>
            </a: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rPr>
              <a:t>编辑</a:t>
            </a: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rPr>
              <a:t>删除门店</a:t>
            </a: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</a:pP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rPr>
              <a:t>对门店账号余额进行充值</a:t>
            </a: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</a:pP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rPr>
              <a:t>更改门店状态（正常</a:t>
            </a: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rPr>
              <a:t>冻结）</a:t>
            </a: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 descr="E:\工作\产品资料\PPT资料\ppt\云平台\资料参考\新新\7.png7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567055" y="1129665"/>
            <a:ext cx="6051550" cy="32150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 descr="017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738" y="3098800"/>
            <a:ext cx="3505200" cy="2184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 descr="017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7575" y="4125913"/>
            <a:ext cx="3224213" cy="2057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8" name="组合 7"/>
          <p:cNvGrpSpPr/>
          <p:nvPr/>
        </p:nvGrpSpPr>
        <p:grpSpPr>
          <a:xfrm>
            <a:off x="1584677" y="409857"/>
            <a:ext cx="9022649" cy="267238"/>
            <a:chOff x="2331650" y="3295381"/>
            <a:chExt cx="9022649" cy="267238"/>
          </a:xfrm>
          <a:solidFill>
            <a:srgbClr val="92D050"/>
          </a:solidFill>
        </p:grpSpPr>
        <p:sp>
          <p:nvSpPr>
            <p:cNvPr id="19" name="椭圆 18"/>
            <p:cNvSpPr/>
            <p:nvPr/>
          </p:nvSpPr>
          <p:spPr>
            <a:xfrm rot="10800000">
              <a:off x="4045590" y="3295381"/>
              <a:ext cx="267237" cy="26723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0" name="椭圆 19"/>
            <p:cNvSpPr/>
            <p:nvPr/>
          </p:nvSpPr>
          <p:spPr>
            <a:xfrm rot="10800000">
              <a:off x="3407467" y="3328786"/>
              <a:ext cx="200428" cy="2004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1" name="椭圆 20"/>
            <p:cNvSpPr/>
            <p:nvPr/>
          </p:nvSpPr>
          <p:spPr>
            <a:xfrm rot="10800000">
              <a:off x="2836154" y="3362190"/>
              <a:ext cx="133619" cy="1336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2" name="椭圆 21"/>
            <p:cNvSpPr/>
            <p:nvPr/>
          </p:nvSpPr>
          <p:spPr>
            <a:xfrm rot="10800000">
              <a:off x="2331650" y="3395595"/>
              <a:ext cx="66809" cy="6680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3" name="椭圆 22"/>
            <p:cNvSpPr/>
            <p:nvPr/>
          </p:nvSpPr>
          <p:spPr>
            <a:xfrm>
              <a:off x="9373122" y="3295382"/>
              <a:ext cx="267237" cy="26723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4" name="椭圆 23"/>
            <p:cNvSpPr/>
            <p:nvPr/>
          </p:nvSpPr>
          <p:spPr>
            <a:xfrm>
              <a:off x="10078054" y="3328787"/>
              <a:ext cx="200428" cy="2004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5" name="椭圆 24"/>
            <p:cNvSpPr/>
            <p:nvPr/>
          </p:nvSpPr>
          <p:spPr>
            <a:xfrm>
              <a:off x="10716176" y="3362191"/>
              <a:ext cx="133619" cy="1336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6" name="椭圆 25"/>
            <p:cNvSpPr/>
            <p:nvPr/>
          </p:nvSpPr>
          <p:spPr>
            <a:xfrm>
              <a:off x="11287490" y="3395595"/>
              <a:ext cx="66809" cy="6680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</p:grpSp>
      <p:sp>
        <p:nvSpPr>
          <p:cNvPr id="27" name="文本框 26"/>
          <p:cNvSpPr txBox="1"/>
          <p:nvPr userDrawn="1"/>
        </p:nvSpPr>
        <p:spPr>
          <a:xfrm>
            <a:off x="10694669" y="175894"/>
            <a:ext cx="1383666" cy="337167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 fontAlgn="auto"/>
            <a:r>
              <a:rPr lang="zh-CN" altLang="en-US" sz="1600" noProof="1">
                <a:gradFill>
                  <a:gsLst>
                    <a:gs pos="21000">
                      <a:schemeClr val="accent6">
                        <a:lumMod val="60000"/>
                        <a:lumOff val="40000"/>
                      </a:schemeClr>
                    </a:gs>
                    <a:gs pos="88000">
                      <a:schemeClr val="accent6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+mn-lt"/>
                <a:ea typeface="+mn-ea"/>
                <a:cs typeface="+mn-cs"/>
              </a:rPr>
              <a:t>艾弗特通讯</a:t>
            </a:r>
            <a:endParaRPr lang="zh-CN" altLang="en-US" sz="1600" noProof="1">
              <a:gradFill>
                <a:gsLst>
                  <a:gs pos="21000">
                    <a:schemeClr val="accent6">
                      <a:lumMod val="60000"/>
                      <a:lumOff val="40000"/>
                    </a:schemeClr>
                  </a:gs>
                  <a:gs pos="88000">
                    <a:schemeClr val="accent6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3" name="文本框 42"/>
          <p:cNvSpPr txBox="1"/>
          <p:nvPr/>
        </p:nvSpPr>
        <p:spPr>
          <a:xfrm>
            <a:off x="3946525" y="282575"/>
            <a:ext cx="4298950" cy="52228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fontAlgn="auto">
              <a:buClrTx/>
              <a:buSzTx/>
              <a:buFontTx/>
            </a:pPr>
            <a:r>
              <a:rPr lang="zh-CN" sz="2800" spc="300" noProof="1" dirty="0" smtClean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云平台</a:t>
            </a:r>
            <a:r>
              <a:rPr lang="en-US" altLang="zh-CN" sz="2800" spc="300" noProof="1" dirty="0" smtClean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</a:t>
            </a:r>
            <a:r>
              <a:rPr lang="zh-CN" altLang="en-US" sz="2800" spc="300" noProof="1" dirty="0" smtClean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支付</a:t>
            </a:r>
            <a:r>
              <a:rPr lang="en-US" altLang="zh-CN" sz="2800" spc="300" noProof="1" dirty="0" smtClean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/</a:t>
            </a:r>
            <a:r>
              <a:rPr lang="zh-CN" altLang="en-US" sz="2800" spc="300" noProof="1" dirty="0" smtClean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费用</a:t>
            </a:r>
            <a:r>
              <a:rPr lang="en-US" altLang="zh-CN" sz="2800" spc="300" noProof="1" dirty="0" smtClean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/</a:t>
            </a:r>
            <a:r>
              <a:rPr lang="zh-CN" altLang="en-US" sz="2800" spc="300" noProof="1" dirty="0" smtClean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套餐</a:t>
            </a:r>
            <a:endParaRPr lang="zh-CN" altLang="en-US" sz="2800" spc="300" noProof="1" dirty="0" smtClean="0">
              <a:solidFill>
                <a:srgbClr val="92D0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931025" y="1524000"/>
            <a:ext cx="3079750" cy="522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800" b="1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1.</a:t>
            </a:r>
            <a:r>
              <a:rPr lang="en-US" altLang="zh-CN" sz="28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费率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-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管理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302500" y="2046605"/>
            <a:ext cx="388810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marL="171450" indent="-171450">
              <a:lnSpc>
                <a:spcPct val="150000"/>
              </a:lnSpc>
            </a:pP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zh-CN" sz="1200">
                <a:latin typeface="微软雅黑" panose="020B0503020204020204" pitchFamily="34" charset="-122"/>
                <a:ea typeface="微软雅黑" panose="020B0503020204020204" pitchFamily="34" charset="-122"/>
              </a:rPr>
              <a:t>可预览目前云平台支持的可选费率模式。如果代理商需要其他计费模式，可联系我们定制其他费率模式。</a:t>
            </a:r>
            <a:endParaRPr lang="zh-CN" altLang="zh-CN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E:\工作\产品资料\PPT资料\ppt\云平台\资料参考\新新\8.png8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77950" y="1237456"/>
            <a:ext cx="4283075" cy="22701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 descr="E:\工作\产品资料\PPT资料\ppt\云平台\资料参考\新新\9.png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76363" y="3996055"/>
            <a:ext cx="4284663" cy="226631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文本框 6"/>
          <p:cNvSpPr txBox="1"/>
          <p:nvPr/>
        </p:nvSpPr>
        <p:spPr>
          <a:xfrm>
            <a:off x="6931025" y="4273550"/>
            <a:ext cx="3079750" cy="5207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800" b="1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2.</a:t>
            </a:r>
            <a:r>
              <a:rPr lang="en-US" altLang="zh-CN" sz="28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套餐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-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管理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302500" y="4796155"/>
            <a:ext cx="388810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marL="171450" indent="-171450">
              <a:lnSpc>
                <a:spcPct val="150000"/>
              </a:lnSpc>
            </a:pP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zh-CN" sz="1200">
                <a:latin typeface="微软雅黑" panose="020B0503020204020204" pitchFamily="34" charset="-122"/>
                <a:ea typeface="微软雅黑" panose="020B0503020204020204" pitchFamily="34" charset="-122"/>
              </a:rPr>
              <a:t>可预览目前云平台支持的可选套餐模式。如果代理商需要</a:t>
            </a:r>
            <a:r>
              <a:rPr lang="zh-CN" altLang="zh-CN" sz="12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其他计费模式，可联系我们定制其他套餐模式。</a:t>
            </a:r>
            <a:endParaRPr lang="zh-CN" altLang="zh-CN" sz="12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84677" y="409857"/>
            <a:ext cx="9022649" cy="267238"/>
            <a:chOff x="2331650" y="3295381"/>
            <a:chExt cx="9022649" cy="267238"/>
          </a:xfrm>
          <a:solidFill>
            <a:srgbClr val="92D050"/>
          </a:solidFill>
        </p:grpSpPr>
        <p:sp>
          <p:nvSpPr>
            <p:cNvPr id="8" name="椭圆 7"/>
            <p:cNvSpPr/>
            <p:nvPr/>
          </p:nvSpPr>
          <p:spPr>
            <a:xfrm rot="10800000">
              <a:off x="4045590" y="3295381"/>
              <a:ext cx="267237" cy="26723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0" name="椭圆 19"/>
            <p:cNvSpPr/>
            <p:nvPr/>
          </p:nvSpPr>
          <p:spPr>
            <a:xfrm rot="10800000">
              <a:off x="3407467" y="3328786"/>
              <a:ext cx="200428" cy="2004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1" name="椭圆 20"/>
            <p:cNvSpPr/>
            <p:nvPr/>
          </p:nvSpPr>
          <p:spPr>
            <a:xfrm rot="10800000">
              <a:off x="2836154" y="3362190"/>
              <a:ext cx="133619" cy="1336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2" name="椭圆 21"/>
            <p:cNvSpPr/>
            <p:nvPr/>
          </p:nvSpPr>
          <p:spPr>
            <a:xfrm rot="10800000">
              <a:off x="2331650" y="3395595"/>
              <a:ext cx="66809" cy="6680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3" name="椭圆 22"/>
            <p:cNvSpPr/>
            <p:nvPr/>
          </p:nvSpPr>
          <p:spPr>
            <a:xfrm>
              <a:off x="9373122" y="3295382"/>
              <a:ext cx="267237" cy="26723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4" name="椭圆 23"/>
            <p:cNvSpPr/>
            <p:nvPr/>
          </p:nvSpPr>
          <p:spPr>
            <a:xfrm>
              <a:off x="10078054" y="3328787"/>
              <a:ext cx="200428" cy="2004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5" name="椭圆 24"/>
            <p:cNvSpPr/>
            <p:nvPr/>
          </p:nvSpPr>
          <p:spPr>
            <a:xfrm>
              <a:off x="10716176" y="3362191"/>
              <a:ext cx="133619" cy="1336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6" name="椭圆 25"/>
            <p:cNvSpPr/>
            <p:nvPr/>
          </p:nvSpPr>
          <p:spPr>
            <a:xfrm>
              <a:off x="11287490" y="3395595"/>
              <a:ext cx="66809" cy="6680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</p:grpSp>
      <p:sp>
        <p:nvSpPr>
          <p:cNvPr id="27" name="文本框 26"/>
          <p:cNvSpPr txBox="1"/>
          <p:nvPr userDrawn="1"/>
        </p:nvSpPr>
        <p:spPr>
          <a:xfrm>
            <a:off x="10694669" y="175894"/>
            <a:ext cx="1383666" cy="337167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 fontAlgn="auto"/>
            <a:r>
              <a:rPr lang="zh-CN" altLang="en-US" sz="1600" noProof="1">
                <a:gradFill>
                  <a:gsLst>
                    <a:gs pos="21000">
                      <a:schemeClr val="accent6">
                        <a:lumMod val="60000"/>
                        <a:lumOff val="40000"/>
                      </a:schemeClr>
                    </a:gs>
                    <a:gs pos="88000">
                      <a:schemeClr val="accent6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+mn-lt"/>
                <a:ea typeface="+mn-ea"/>
                <a:cs typeface="+mn-cs"/>
              </a:rPr>
              <a:t>艾弗特通讯</a:t>
            </a:r>
            <a:endParaRPr lang="zh-CN" altLang="en-US" sz="1600" noProof="1">
              <a:gradFill>
                <a:gsLst>
                  <a:gs pos="21000">
                    <a:schemeClr val="accent6">
                      <a:lumMod val="60000"/>
                      <a:lumOff val="40000"/>
                    </a:schemeClr>
                  </a:gs>
                  <a:gs pos="88000">
                    <a:schemeClr val="accent6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7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3" name="文本框 42"/>
          <p:cNvSpPr txBox="1"/>
          <p:nvPr/>
        </p:nvSpPr>
        <p:spPr>
          <a:xfrm>
            <a:off x="4530725" y="282575"/>
            <a:ext cx="3130550" cy="52228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fontAlgn="auto">
              <a:buClrTx/>
              <a:buSzTx/>
              <a:buFontTx/>
            </a:pPr>
            <a:r>
              <a:rPr lang="zh-CN" sz="2800" spc="300" noProof="1" dirty="0" smtClean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云平台</a:t>
            </a:r>
            <a:r>
              <a:rPr lang="en-US" altLang="zh-CN" sz="2800" spc="300" noProof="1" dirty="0" smtClean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</a:t>
            </a:r>
            <a:r>
              <a:rPr lang="zh-CN" altLang="en-US" sz="2800" spc="300" noProof="1" dirty="0" smtClean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各种记录</a:t>
            </a:r>
            <a:endParaRPr lang="zh-CN" altLang="en-US" sz="2800" spc="300" noProof="1" dirty="0" smtClean="0">
              <a:solidFill>
                <a:srgbClr val="92D0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pic>
        <p:nvPicPr>
          <p:cNvPr id="3" name="图片 2" descr="E:\工作\产品资料\PPT资料\ppt\云平台\资料参考\新新\10.png10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87680" y="1057593"/>
            <a:ext cx="3336290" cy="17621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 descr="E:\工作\产品资料\PPT资料\ppt\云平台\资料参考\新新\11.png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91728" y="1747997"/>
            <a:ext cx="3407410" cy="18300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 descr="E:\工作\产品资料\PPT资料\ppt\云平台\资料参考\新新\12.png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1715" y="2571750"/>
            <a:ext cx="3270885" cy="17468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E:\工作\产品资料\PPT资料\ppt\云平台\资料参考\新新\13.png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512695" y="3778250"/>
            <a:ext cx="3254375" cy="17576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50184" name="组合 23"/>
          <p:cNvGrpSpPr/>
          <p:nvPr/>
        </p:nvGrpSpPr>
        <p:grpSpPr>
          <a:xfrm>
            <a:off x="6931025" y="1061720"/>
            <a:ext cx="4182428" cy="1017977"/>
            <a:chOff x="10915" y="2400"/>
            <a:chExt cx="6586" cy="1602"/>
          </a:xfrm>
        </p:grpSpPr>
        <p:sp>
          <p:nvSpPr>
            <p:cNvPr id="50185" name="文本框 10"/>
            <p:cNvSpPr txBox="1"/>
            <p:nvPr/>
          </p:nvSpPr>
          <p:spPr>
            <a:xfrm>
              <a:off x="10915" y="2400"/>
              <a:ext cx="4850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en-US" altLang="zh-CN" sz="2000" b="1">
                  <a:solidFill>
                    <a:srgbClr val="92D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1. </a:t>
              </a:r>
              <a:r>
                <a:rPr lang="zh-CN" altLang="en-US" sz="2000" b="1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学生充值</a:t>
              </a:r>
              <a:r>
                <a:rPr lang="en-US" altLang="zh-CN" sz="2000" b="1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-</a:t>
              </a:r>
              <a:r>
                <a:rPr lang="zh-CN" altLang="en-US" sz="2000" b="1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记录</a:t>
              </a:r>
              <a:endPara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50186" name="文本框 12"/>
            <p:cNvSpPr txBox="1"/>
            <p:nvPr/>
          </p:nvSpPr>
          <p:spPr>
            <a:xfrm>
              <a:off x="11580" y="2987"/>
              <a:ext cx="5921" cy="101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>
                <a:lnSpc>
                  <a:spcPct val="150000"/>
                </a:lnSpc>
              </a:pPr>
              <a:r>
                <a:rPr lang="zh-CN" altLang="en-US" sz="1200">
                  <a:latin typeface="Verdana" panose="020B0604030504040204" charset="0"/>
                  <a:ea typeface="微软雅黑" panose="020B0503020204020204" pitchFamily="34" charset="-122"/>
                </a:rPr>
                <a:t>可查看到通过云平台系统、微信端跟门店三个渠道充值的记录，也可导出充值记录。</a:t>
              </a:r>
              <a:endParaRPr lang="zh-CN" altLang="en-US" sz="1200">
                <a:latin typeface="Verdana" panose="020B060403050404020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0187" name="组合 24"/>
          <p:cNvGrpSpPr/>
          <p:nvPr/>
        </p:nvGrpSpPr>
        <p:grpSpPr>
          <a:xfrm>
            <a:off x="6931025" y="2196783"/>
            <a:ext cx="4360877" cy="667079"/>
            <a:chOff x="10915" y="4132"/>
            <a:chExt cx="6867" cy="1050"/>
          </a:xfrm>
        </p:grpSpPr>
        <p:sp>
          <p:nvSpPr>
            <p:cNvPr id="50188" name="文本框 13"/>
            <p:cNvSpPr txBox="1"/>
            <p:nvPr/>
          </p:nvSpPr>
          <p:spPr>
            <a:xfrm>
              <a:off x="10915" y="4132"/>
              <a:ext cx="4850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en-US" altLang="zh-CN" sz="2000" b="1">
                  <a:solidFill>
                    <a:srgbClr val="92D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2.</a:t>
              </a:r>
              <a:r>
                <a:rPr lang="en-US" altLang="zh-CN" sz="2000" b="1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zh-CN" altLang="en-US" sz="2000" b="1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通话</a:t>
              </a:r>
              <a:r>
                <a:rPr lang="en-US" altLang="zh-CN" sz="2000" b="1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-</a:t>
              </a:r>
              <a:r>
                <a:rPr lang="zh-CN" altLang="en-US" sz="2000" b="1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记录</a:t>
              </a:r>
              <a:endPara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50189" name="文本框 14"/>
            <p:cNvSpPr txBox="1"/>
            <p:nvPr/>
          </p:nvSpPr>
          <p:spPr>
            <a:xfrm>
              <a:off x="11582" y="4602"/>
              <a:ext cx="6200" cy="58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>
                <a:lnSpc>
                  <a:spcPct val="150000"/>
                </a:lnSpc>
              </a:pPr>
              <a:r>
                <a:rPr lang="zh-CN" altLang="en-US" sz="1200">
                  <a:latin typeface="Verdana" panose="020B0604030504040204" charset="0"/>
                  <a:ea typeface="微软雅黑" panose="020B0503020204020204" pitchFamily="34" charset="-122"/>
                </a:rPr>
                <a:t>可查看到所有学生账号的通话记录，也可导出通话记录。</a:t>
              </a:r>
              <a:endParaRPr lang="zh-CN" altLang="en-US" sz="1200">
                <a:latin typeface="Verdana" panose="020B060403050404020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0190" name="组合 25"/>
          <p:cNvGrpSpPr/>
          <p:nvPr/>
        </p:nvGrpSpPr>
        <p:grpSpPr>
          <a:xfrm>
            <a:off x="6931025" y="2952115"/>
            <a:ext cx="4478951" cy="1784011"/>
            <a:chOff x="10915" y="5525"/>
            <a:chExt cx="7054" cy="2810"/>
          </a:xfrm>
        </p:grpSpPr>
        <p:sp>
          <p:nvSpPr>
            <p:cNvPr id="50191" name="文本框 15"/>
            <p:cNvSpPr txBox="1"/>
            <p:nvPr/>
          </p:nvSpPr>
          <p:spPr>
            <a:xfrm>
              <a:off x="10915" y="5525"/>
              <a:ext cx="4850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en-US" altLang="zh-CN" sz="2000" b="1">
                  <a:solidFill>
                    <a:srgbClr val="92D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3. </a:t>
              </a:r>
              <a:r>
                <a:rPr lang="zh-CN" altLang="en-US" sz="2000" b="1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佣金收益</a:t>
              </a:r>
              <a:r>
                <a:rPr lang="en-US" altLang="zh-CN" sz="2000" b="1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-</a:t>
              </a:r>
              <a:r>
                <a:rPr lang="zh-CN" altLang="en-US" sz="2000" b="1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记录</a:t>
              </a:r>
              <a:endPara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1582" y="6010"/>
              <a:ext cx="6387" cy="2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zh-CN" altLang="en-US" sz="1200" noProof="1">
                  <a:latin typeface="Verdana" panose="020B0604030504040204" charset="0"/>
                  <a:ea typeface="微软雅黑" panose="020B0503020204020204" pitchFamily="34" charset="-122"/>
                  <a:cs typeface="+mn-cs"/>
                </a:rPr>
                <a:t>可查看到通过微信端充值产生收益的记录。</a:t>
              </a:r>
              <a:endParaRPr lang="zh-CN" altLang="en-US" sz="1200" noProof="1"/>
            </a:p>
            <a:p>
              <a:pPr>
                <a:lnSpc>
                  <a:spcPct val="150000"/>
                </a:lnSpc>
              </a:pPr>
              <a:r>
                <a:rPr lang="zh-CN" altLang="en-US" sz="1200" b="1" noProof="1">
                  <a:latin typeface="Verdana" panose="020B0604030504040204" charset="0"/>
                  <a:ea typeface="微软雅黑" panose="020B0503020204020204" pitchFamily="34" charset="-122"/>
                  <a:cs typeface="+mn-cs"/>
                </a:rPr>
                <a:t>注意事项：</a:t>
              </a:r>
              <a:endParaRPr lang="zh-CN" altLang="en-US" sz="1200" b="1" noProof="1"/>
            </a:p>
            <a:p>
              <a:pPr marL="171450" indent="-171450">
                <a:lnSpc>
                  <a:spcPct val="150000"/>
                </a:lnSpc>
                <a:buFont typeface="Wingdings" panose="05000000000000000000" charset="0"/>
                <a:buChar char="l"/>
              </a:pPr>
              <a:r>
                <a:rPr lang="zh-CN" altLang="en-US" sz="1200" noProof="1">
                  <a:latin typeface="Verdana" panose="020B0604030504040204" charset="0"/>
                  <a:ea typeface="微软雅黑" panose="020B0503020204020204" pitchFamily="34" charset="-122"/>
                  <a:cs typeface="+mn-cs"/>
                </a:rPr>
                <a:t>如果代理商在云平台系统上绑定了微信账号，则收益可自动转到该微信账号中。</a:t>
              </a:r>
              <a:endParaRPr lang="zh-CN" altLang="en-US" sz="1200" noProof="1"/>
            </a:p>
            <a:p>
              <a:pPr marL="171450" indent="-171450">
                <a:lnSpc>
                  <a:spcPct val="150000"/>
                </a:lnSpc>
                <a:buFont typeface="Wingdings" panose="05000000000000000000" charset="0"/>
                <a:buChar char="l"/>
              </a:pPr>
              <a:r>
                <a:rPr lang="zh-CN" altLang="en-US" sz="1200" noProof="1">
                  <a:latin typeface="Verdana" panose="020B0604030504040204" charset="0"/>
                  <a:ea typeface="微软雅黑" panose="020B0503020204020204" pitchFamily="34" charset="-122"/>
                  <a:cs typeface="+mn-cs"/>
                </a:rPr>
                <a:t>通过微信端的充值，每笔充值自动扣除4%的平台费用。</a:t>
              </a:r>
              <a:endParaRPr lang="zh-CN" altLang="en-US" sz="1200" noProof="1">
                <a:latin typeface="Verdana" panose="020B0604030504040204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50193" name="组合 26"/>
          <p:cNvGrpSpPr/>
          <p:nvPr/>
        </p:nvGrpSpPr>
        <p:grpSpPr>
          <a:xfrm>
            <a:off x="6931025" y="4860290"/>
            <a:ext cx="4479631" cy="943945"/>
            <a:chOff x="10915" y="8396"/>
            <a:chExt cx="7054" cy="1486"/>
          </a:xfrm>
        </p:grpSpPr>
        <p:sp>
          <p:nvSpPr>
            <p:cNvPr id="50194" name="文本框 17"/>
            <p:cNvSpPr txBox="1"/>
            <p:nvPr/>
          </p:nvSpPr>
          <p:spPr>
            <a:xfrm>
              <a:off x="10915" y="8396"/>
              <a:ext cx="4850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en-US" altLang="zh-CN" sz="2000" b="1">
                  <a:solidFill>
                    <a:srgbClr val="92D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4. </a:t>
              </a:r>
              <a:r>
                <a:rPr lang="zh-CN" altLang="en-US" sz="2000" b="1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门店财务</a:t>
              </a:r>
              <a:r>
                <a:rPr lang="en-US" altLang="zh-CN" sz="2000" b="1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-</a:t>
              </a:r>
              <a:r>
                <a:rPr lang="zh-CN" altLang="en-US" sz="2000" b="1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记录</a:t>
              </a:r>
              <a:endPara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50195" name="文本框 18"/>
            <p:cNvSpPr txBox="1"/>
            <p:nvPr/>
          </p:nvSpPr>
          <p:spPr>
            <a:xfrm>
              <a:off x="11582" y="8866"/>
              <a:ext cx="6387" cy="101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>
                <a:lnSpc>
                  <a:spcPct val="150000"/>
                </a:lnSpc>
              </a:pPr>
              <a:r>
                <a:rPr lang="zh-CN" altLang="en-US" sz="1200">
                  <a:latin typeface="Verdana" panose="020B0604030504040204" charset="0"/>
                  <a:ea typeface="微软雅黑" panose="020B0503020204020204" pitchFamily="34" charset="-122"/>
                </a:rPr>
                <a:t>可查看到门店对学生</a:t>
              </a:r>
              <a:r>
                <a:rPr lang="en-US" altLang="zh-CN" sz="1200">
                  <a:latin typeface="Verdana" panose="020B0604030504040204" charset="0"/>
                  <a:ea typeface="微软雅黑" panose="020B0503020204020204" pitchFamily="34" charset="-122"/>
                </a:rPr>
                <a:t>IC</a:t>
              </a:r>
              <a:r>
                <a:rPr lang="zh-CN" altLang="en-US" sz="1200">
                  <a:latin typeface="Verdana" panose="020B0604030504040204" charset="0"/>
                  <a:ea typeface="微软雅黑" panose="020B0503020204020204" pitchFamily="34" charset="-122"/>
                </a:rPr>
                <a:t>卡账号充值的</a:t>
              </a:r>
              <a:r>
                <a:rPr lang="zh-CN" altLang="en-US" sz="1200">
                  <a:latin typeface="Verdana" panose="020B0604030504040204" charset="0"/>
                  <a:ea typeface="微软雅黑" panose="020B0503020204020204" pitchFamily="34" charset="-122"/>
                </a:rPr>
                <a:t>充值记录、代理商对门店余额充值记录、门店对门店转账记录。</a:t>
              </a:r>
              <a:endParaRPr lang="zh-CN" altLang="en-US" sz="1200">
                <a:latin typeface="Verdana" panose="020B060403050404020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" name="组合 26"/>
          <p:cNvGrpSpPr/>
          <p:nvPr/>
        </p:nvGrpSpPr>
        <p:grpSpPr>
          <a:xfrm>
            <a:off x="6931025" y="5938520"/>
            <a:ext cx="4479631" cy="666987"/>
            <a:chOff x="10915" y="8396"/>
            <a:chExt cx="7054" cy="1050"/>
          </a:xfrm>
        </p:grpSpPr>
        <p:sp>
          <p:nvSpPr>
            <p:cNvPr id="18" name="文本框 17"/>
            <p:cNvSpPr txBox="1"/>
            <p:nvPr/>
          </p:nvSpPr>
          <p:spPr>
            <a:xfrm>
              <a:off x="10915" y="8396"/>
              <a:ext cx="4850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en-US" altLang="zh-CN" sz="2000" b="1">
                  <a:solidFill>
                    <a:srgbClr val="92D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5. </a:t>
              </a:r>
              <a:r>
                <a:rPr lang="zh-CN" altLang="en-US" sz="20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账户缴费</a:t>
              </a:r>
              <a:r>
                <a:rPr lang="en-US" altLang="zh-CN" sz="2000" b="1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-</a:t>
              </a:r>
              <a:r>
                <a:rPr lang="zh-CN" altLang="en-US" sz="2000" b="1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记录</a:t>
              </a:r>
              <a:endPara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1582" y="8866"/>
              <a:ext cx="6387" cy="58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>
                <a:lnSpc>
                  <a:spcPct val="150000"/>
                </a:lnSpc>
              </a:pPr>
              <a:r>
                <a:rPr lang="zh-CN" altLang="en-US" sz="1200">
                  <a:latin typeface="Verdana" panose="020B0604030504040204" charset="0"/>
                  <a:ea typeface="微软雅黑" panose="020B0503020204020204" pitchFamily="34" charset="-122"/>
                </a:rPr>
                <a:t>可查看</a:t>
              </a:r>
              <a:r>
                <a:rPr lang="zh-CN" altLang="en-US" sz="1200">
                  <a:sym typeface="+mn-ea"/>
                </a:rPr>
                <a:t>话机月租扣除费用记录、账户余额充值记录。</a:t>
              </a:r>
              <a:endParaRPr lang="zh-CN" altLang="en-US" sz="1200">
                <a:latin typeface="Verdana" panose="020B0604030504040204" charset="0"/>
                <a:ea typeface="微软雅黑" panose="020B0503020204020204" pitchFamily="34" charset="-122"/>
              </a:endParaRPr>
            </a:p>
          </p:txBody>
        </p:sp>
      </p:grpSp>
      <p:pic>
        <p:nvPicPr>
          <p:cNvPr id="20" name="图片 19" descr="E:\工作\产品资料\PPT资料\ppt\云平台\资料参考\新新\14.png1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37235" y="4812665"/>
            <a:ext cx="3288665" cy="17475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1" name="组合 20"/>
          <p:cNvGrpSpPr/>
          <p:nvPr/>
        </p:nvGrpSpPr>
        <p:grpSpPr>
          <a:xfrm>
            <a:off x="1584677" y="409857"/>
            <a:ext cx="9022649" cy="267238"/>
            <a:chOff x="2331650" y="3295381"/>
            <a:chExt cx="9022649" cy="267238"/>
          </a:xfrm>
          <a:solidFill>
            <a:srgbClr val="92D050"/>
          </a:solidFill>
        </p:grpSpPr>
        <p:sp>
          <p:nvSpPr>
            <p:cNvPr id="22" name="椭圆 21"/>
            <p:cNvSpPr/>
            <p:nvPr/>
          </p:nvSpPr>
          <p:spPr>
            <a:xfrm rot="10800000">
              <a:off x="4045590" y="3295381"/>
              <a:ext cx="267237" cy="26723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3" name="椭圆 22"/>
            <p:cNvSpPr/>
            <p:nvPr/>
          </p:nvSpPr>
          <p:spPr>
            <a:xfrm rot="10800000">
              <a:off x="3407467" y="3328786"/>
              <a:ext cx="200428" cy="2004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4" name="椭圆 23"/>
            <p:cNvSpPr/>
            <p:nvPr/>
          </p:nvSpPr>
          <p:spPr>
            <a:xfrm rot="10800000">
              <a:off x="2836154" y="3362190"/>
              <a:ext cx="133619" cy="1336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5" name="椭圆 24"/>
            <p:cNvSpPr/>
            <p:nvPr/>
          </p:nvSpPr>
          <p:spPr>
            <a:xfrm rot="10800000">
              <a:off x="2331650" y="3395595"/>
              <a:ext cx="66809" cy="6680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6" name="椭圆 25"/>
            <p:cNvSpPr/>
            <p:nvPr/>
          </p:nvSpPr>
          <p:spPr>
            <a:xfrm>
              <a:off x="9373122" y="3295382"/>
              <a:ext cx="267237" cy="26723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7" name="椭圆 26"/>
            <p:cNvSpPr/>
            <p:nvPr/>
          </p:nvSpPr>
          <p:spPr>
            <a:xfrm>
              <a:off x="10078054" y="3328787"/>
              <a:ext cx="200428" cy="2004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8" name="椭圆 27"/>
            <p:cNvSpPr/>
            <p:nvPr/>
          </p:nvSpPr>
          <p:spPr>
            <a:xfrm>
              <a:off x="10716176" y="3362191"/>
              <a:ext cx="133619" cy="1336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9" name="椭圆 28"/>
            <p:cNvSpPr/>
            <p:nvPr/>
          </p:nvSpPr>
          <p:spPr>
            <a:xfrm>
              <a:off x="11287490" y="3395595"/>
              <a:ext cx="66809" cy="6680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</p:grpSp>
      <p:sp>
        <p:nvSpPr>
          <p:cNvPr id="30" name="文本框 29"/>
          <p:cNvSpPr txBox="1"/>
          <p:nvPr userDrawn="1"/>
        </p:nvSpPr>
        <p:spPr>
          <a:xfrm>
            <a:off x="10694669" y="175894"/>
            <a:ext cx="1383666" cy="337167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 fontAlgn="auto"/>
            <a:r>
              <a:rPr lang="zh-CN" altLang="en-US" sz="1600" noProof="1">
                <a:gradFill>
                  <a:gsLst>
                    <a:gs pos="21000">
                      <a:schemeClr val="accent6">
                        <a:lumMod val="60000"/>
                        <a:lumOff val="40000"/>
                      </a:schemeClr>
                    </a:gs>
                    <a:gs pos="88000">
                      <a:schemeClr val="accent6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+mn-lt"/>
                <a:ea typeface="+mn-ea"/>
                <a:cs typeface="+mn-cs"/>
              </a:rPr>
              <a:t>艾弗特通讯</a:t>
            </a:r>
            <a:endParaRPr lang="zh-CN" altLang="en-US" sz="1600" noProof="1">
              <a:gradFill>
                <a:gsLst>
                  <a:gs pos="21000">
                    <a:schemeClr val="accent6">
                      <a:lumMod val="60000"/>
                      <a:lumOff val="40000"/>
                    </a:schemeClr>
                  </a:gs>
                  <a:gs pos="88000">
                    <a:schemeClr val="accent6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50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0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0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0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0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0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3" name="文本框 42"/>
          <p:cNvSpPr txBox="1"/>
          <p:nvPr/>
        </p:nvSpPr>
        <p:spPr>
          <a:xfrm>
            <a:off x="3963988" y="282575"/>
            <a:ext cx="4264025" cy="52228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fontAlgn="auto">
              <a:buClrTx/>
              <a:buSzTx/>
              <a:buFontTx/>
            </a:pPr>
            <a:r>
              <a:rPr lang="zh-CN" sz="2800" spc="300" noProof="1" dirty="0" smtClean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云平台</a:t>
            </a:r>
            <a:r>
              <a:rPr lang="en-US" altLang="zh-CN" sz="2800" spc="300" noProof="1" dirty="0" smtClean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</a:t>
            </a:r>
            <a:r>
              <a:rPr lang="zh-CN" altLang="en-US" sz="2800" spc="300" noProof="1" dirty="0" smtClean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账户充值</a:t>
            </a:r>
            <a:r>
              <a:rPr lang="en-US" altLang="zh-CN" sz="2800" spc="300" noProof="1" dirty="0" smtClean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&amp;</a:t>
            </a:r>
            <a:r>
              <a:rPr lang="zh-CN" altLang="en-US" sz="2800" spc="300" noProof="1" dirty="0" smtClean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续期</a:t>
            </a:r>
            <a:endParaRPr lang="zh-CN" altLang="en-US" sz="2800" spc="300" noProof="1" dirty="0" smtClean="0">
              <a:solidFill>
                <a:srgbClr val="92D0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grpSp>
        <p:nvGrpSpPr>
          <p:cNvPr id="52228" name="组合 23"/>
          <p:cNvGrpSpPr/>
          <p:nvPr/>
        </p:nvGrpSpPr>
        <p:grpSpPr>
          <a:xfrm>
            <a:off x="7023100" y="1922463"/>
            <a:ext cx="4478951" cy="1514475"/>
            <a:chOff x="10915" y="2400"/>
            <a:chExt cx="7054" cy="2385"/>
          </a:xfrm>
        </p:grpSpPr>
        <p:sp>
          <p:nvSpPr>
            <p:cNvPr id="52229" name="文本框 10"/>
            <p:cNvSpPr txBox="1"/>
            <p:nvPr/>
          </p:nvSpPr>
          <p:spPr>
            <a:xfrm>
              <a:off x="10915" y="2400"/>
              <a:ext cx="4850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en-US" altLang="zh-CN" sz="2000" b="1">
                  <a:solidFill>
                    <a:srgbClr val="92D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1.</a:t>
              </a:r>
              <a:r>
                <a:rPr lang="en-US" altLang="zh-CN" sz="2000" b="1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zh-CN" altLang="zh-CN" sz="2000" b="1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账户余额</a:t>
              </a:r>
              <a:endParaRPr lang="zh-CN" altLang="zh-CN" sz="20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52230" name="文本框 12"/>
            <p:cNvSpPr txBox="1"/>
            <p:nvPr/>
          </p:nvSpPr>
          <p:spPr>
            <a:xfrm>
              <a:off x="11582" y="2897"/>
              <a:ext cx="6387" cy="18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>
                <a:lnSpc>
                  <a:spcPct val="150000"/>
                </a:lnSpc>
              </a:pPr>
              <a:r>
                <a:rPr lang="zh-CN" altLang="en-US" sz="1200">
                  <a:latin typeface="Verdana" panose="020B0604030504040204" charset="0"/>
                  <a:ea typeface="微软雅黑" panose="020B0503020204020204" pitchFamily="34" charset="-122"/>
                </a:rPr>
                <a:t>● 自用卡：每台话机5元/月的扣费从“账户余额”中扣除。</a:t>
              </a:r>
              <a:endParaRPr lang="zh-CN" altLang="en-US" sz="1200">
                <a:latin typeface="Verdana" panose="020B0604030504040204" charset="0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200">
                  <a:latin typeface="Verdana" panose="020B0604030504040204" charset="0"/>
                  <a:ea typeface="微软雅黑" panose="020B0503020204020204" pitchFamily="34" charset="-122"/>
                </a:rPr>
                <a:t>● 专用卡：月租费用、分钟费率扣费费用，两者扣费从“账户余额”中扣除。</a:t>
              </a:r>
              <a:endParaRPr lang="zh-CN" altLang="en-US" sz="1200">
                <a:latin typeface="Verdana" panose="020B0604030504040204" charset="0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200">
                  <a:latin typeface="Verdana" panose="020B0604030504040204" charset="0"/>
                  <a:ea typeface="微软雅黑" panose="020B0503020204020204" pitchFamily="34" charset="-122"/>
                </a:rPr>
                <a:t>● 当账户余额不足时，所有话机将无法拨打电话。</a:t>
              </a:r>
              <a:endParaRPr lang="zh-CN" altLang="en-US" sz="1200">
                <a:latin typeface="Verdana" panose="020B0604030504040204" charset="0"/>
                <a:ea typeface="微软雅黑" panose="020B0503020204020204" pitchFamily="34" charset="-122"/>
              </a:endParaRPr>
            </a:p>
          </p:txBody>
        </p:sp>
      </p:grpSp>
      <p:pic>
        <p:nvPicPr>
          <p:cNvPr id="2" name="图片 1" descr="E:\工作\产品资料\PPT资料\ppt\云平台\资料参考\新新\15.png1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32778" y="2000568"/>
            <a:ext cx="6013450" cy="32232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52232" name="组合 5"/>
          <p:cNvGrpSpPr/>
          <p:nvPr/>
        </p:nvGrpSpPr>
        <p:grpSpPr>
          <a:xfrm>
            <a:off x="7023100" y="4483100"/>
            <a:ext cx="4478951" cy="960755"/>
            <a:chOff x="10915" y="2400"/>
            <a:chExt cx="7054" cy="1513"/>
          </a:xfrm>
        </p:grpSpPr>
        <p:sp>
          <p:nvSpPr>
            <p:cNvPr id="52233" name="文本框 6"/>
            <p:cNvSpPr txBox="1"/>
            <p:nvPr/>
          </p:nvSpPr>
          <p:spPr>
            <a:xfrm>
              <a:off x="10915" y="2400"/>
              <a:ext cx="4850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en-US" altLang="zh-CN" sz="2000" b="1">
                  <a:solidFill>
                    <a:srgbClr val="92D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2.</a:t>
              </a:r>
              <a:r>
                <a:rPr lang="en-US" altLang="zh-CN" sz="2000" b="1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zh-CN" altLang="zh-CN" sz="2000" b="1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账户有效期</a:t>
              </a:r>
              <a:endParaRPr lang="en-US" altLang="zh-CN" sz="20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52234" name="文本框 8"/>
            <p:cNvSpPr txBox="1"/>
            <p:nvPr/>
          </p:nvSpPr>
          <p:spPr>
            <a:xfrm>
              <a:off x="11582" y="2897"/>
              <a:ext cx="6387" cy="101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>
                <a:lnSpc>
                  <a:spcPct val="150000"/>
                </a:lnSpc>
              </a:pPr>
              <a:r>
                <a:rPr lang="zh-CN" altLang="en-US" sz="1200">
                  <a:latin typeface="Verdana" panose="020B0604030504040204" charset="0"/>
                  <a:ea typeface="微软雅黑" panose="020B0503020204020204" pitchFamily="34" charset="-122"/>
                </a:rPr>
                <a:t>此功能为云平台系统的平台费用，目前我们是免费提供给代理商使用的，无需对此充值。</a:t>
              </a:r>
              <a:endParaRPr lang="zh-CN" altLang="en-US" sz="1200">
                <a:latin typeface="Verdana" panose="020B060403050404020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1584677" y="409857"/>
            <a:ext cx="9022649" cy="267238"/>
            <a:chOff x="2331650" y="3295381"/>
            <a:chExt cx="9022649" cy="267238"/>
          </a:xfrm>
          <a:solidFill>
            <a:srgbClr val="92D050"/>
          </a:solidFill>
        </p:grpSpPr>
        <p:sp>
          <p:nvSpPr>
            <p:cNvPr id="14" name="椭圆 13"/>
            <p:cNvSpPr/>
            <p:nvPr/>
          </p:nvSpPr>
          <p:spPr>
            <a:xfrm rot="10800000">
              <a:off x="4045590" y="3295381"/>
              <a:ext cx="267237" cy="26723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15" name="椭圆 14"/>
            <p:cNvSpPr/>
            <p:nvPr/>
          </p:nvSpPr>
          <p:spPr>
            <a:xfrm rot="10800000">
              <a:off x="3407467" y="3328786"/>
              <a:ext cx="200428" cy="2004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16" name="椭圆 15"/>
            <p:cNvSpPr/>
            <p:nvPr/>
          </p:nvSpPr>
          <p:spPr>
            <a:xfrm rot="10800000">
              <a:off x="2836154" y="3362190"/>
              <a:ext cx="133619" cy="1336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17" name="椭圆 16"/>
            <p:cNvSpPr/>
            <p:nvPr/>
          </p:nvSpPr>
          <p:spPr>
            <a:xfrm rot="10800000">
              <a:off x="2331650" y="3395595"/>
              <a:ext cx="66809" cy="6680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18" name="椭圆 17"/>
            <p:cNvSpPr/>
            <p:nvPr/>
          </p:nvSpPr>
          <p:spPr>
            <a:xfrm>
              <a:off x="9373122" y="3295382"/>
              <a:ext cx="267237" cy="26723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19" name="椭圆 18"/>
            <p:cNvSpPr/>
            <p:nvPr/>
          </p:nvSpPr>
          <p:spPr>
            <a:xfrm>
              <a:off x="10078054" y="3328787"/>
              <a:ext cx="200428" cy="2004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0" name="椭圆 19"/>
            <p:cNvSpPr/>
            <p:nvPr/>
          </p:nvSpPr>
          <p:spPr>
            <a:xfrm>
              <a:off x="10716176" y="3362191"/>
              <a:ext cx="133619" cy="1336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1" name="椭圆 20"/>
            <p:cNvSpPr/>
            <p:nvPr/>
          </p:nvSpPr>
          <p:spPr>
            <a:xfrm>
              <a:off x="11287490" y="3395595"/>
              <a:ext cx="66809" cy="6680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</p:grpSp>
      <p:sp>
        <p:nvSpPr>
          <p:cNvPr id="22" name="文本框 21"/>
          <p:cNvSpPr txBox="1"/>
          <p:nvPr userDrawn="1"/>
        </p:nvSpPr>
        <p:spPr>
          <a:xfrm>
            <a:off x="10694669" y="175894"/>
            <a:ext cx="1383666" cy="337167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 fontAlgn="auto"/>
            <a:r>
              <a:rPr lang="zh-CN" altLang="en-US" sz="1600" noProof="1">
                <a:gradFill>
                  <a:gsLst>
                    <a:gs pos="21000">
                      <a:schemeClr val="accent6">
                        <a:lumMod val="60000"/>
                        <a:lumOff val="40000"/>
                      </a:schemeClr>
                    </a:gs>
                    <a:gs pos="88000">
                      <a:schemeClr val="accent6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+mn-lt"/>
                <a:ea typeface="+mn-ea"/>
                <a:cs typeface="+mn-cs"/>
              </a:rPr>
              <a:t>艾弗特通讯</a:t>
            </a:r>
            <a:endParaRPr lang="zh-CN" altLang="en-US" sz="1600" noProof="1">
              <a:gradFill>
                <a:gsLst>
                  <a:gs pos="21000">
                    <a:schemeClr val="accent6">
                      <a:lumMod val="60000"/>
                      <a:lumOff val="40000"/>
                    </a:schemeClr>
                  </a:gs>
                  <a:gs pos="88000">
                    <a:schemeClr val="accent6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3" name="文本框 42"/>
          <p:cNvSpPr txBox="1"/>
          <p:nvPr/>
        </p:nvSpPr>
        <p:spPr>
          <a:xfrm>
            <a:off x="4530725" y="282575"/>
            <a:ext cx="3130550" cy="52228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fontAlgn="auto">
              <a:buClrTx/>
              <a:buSzTx/>
              <a:buFontTx/>
            </a:pPr>
            <a:r>
              <a:rPr lang="zh-CN" sz="2800" spc="300" noProof="1" dirty="0" smtClean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云平台</a:t>
            </a:r>
            <a:r>
              <a:rPr lang="en-US" altLang="zh-CN" sz="2800" spc="300" noProof="1" dirty="0" smtClean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</a:t>
            </a:r>
            <a:r>
              <a:rPr lang="zh-CN" sz="2800" spc="300" noProof="1" dirty="0" smtClean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我的账户</a:t>
            </a:r>
            <a:endParaRPr lang="zh-CN" sz="2800" spc="300" noProof="1" dirty="0" smtClean="0">
              <a:solidFill>
                <a:srgbClr val="92D0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grpSp>
        <p:nvGrpSpPr>
          <p:cNvPr id="54276" name="组合 23"/>
          <p:cNvGrpSpPr/>
          <p:nvPr/>
        </p:nvGrpSpPr>
        <p:grpSpPr>
          <a:xfrm>
            <a:off x="7023100" y="1477963"/>
            <a:ext cx="4380533" cy="3176905"/>
            <a:chOff x="10915" y="2400"/>
            <a:chExt cx="6899" cy="5003"/>
          </a:xfrm>
        </p:grpSpPr>
        <p:sp>
          <p:nvSpPr>
            <p:cNvPr id="54277" name="文本框 10"/>
            <p:cNvSpPr txBox="1"/>
            <p:nvPr/>
          </p:nvSpPr>
          <p:spPr>
            <a:xfrm>
              <a:off x="10915" y="2400"/>
              <a:ext cx="4850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en-US" altLang="zh-CN" sz="2000" b="1">
                  <a:solidFill>
                    <a:srgbClr val="92D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1. </a:t>
              </a:r>
              <a:r>
                <a:rPr lang="zh-CN" altLang="zh-CN" sz="2000" b="1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账户信息与设置</a:t>
              </a:r>
              <a:endParaRPr lang="zh-CN" altLang="zh-CN" sz="20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54278" name="文本框 12"/>
            <p:cNvSpPr txBox="1"/>
            <p:nvPr/>
          </p:nvSpPr>
          <p:spPr>
            <a:xfrm>
              <a:off x="11582" y="2897"/>
              <a:ext cx="6232" cy="450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marL="171450" indent="-171450">
                <a:lnSpc>
                  <a:spcPct val="150000"/>
                </a:lnSpc>
                <a:buFont typeface="Wingdings" panose="05000000000000000000" charset="0"/>
                <a:buChar char="l"/>
              </a:pPr>
              <a:r>
                <a:rPr lang="zh-CN" altLang="en-US" sz="1200">
                  <a:latin typeface="Verdana" panose="020B0604030504040204" charset="0"/>
                  <a:ea typeface="微软雅黑" panose="020B0503020204020204" pitchFamily="34" charset="-122"/>
                </a:rPr>
                <a:t>可查看账户信息（账户有效期、结算费率、收益余额、充值收益比率、累计收入、累计提现等）。</a:t>
              </a:r>
              <a:endParaRPr lang="zh-CN" altLang="en-US" sz="1200">
                <a:latin typeface="Verdana" panose="020B0604030504040204" charset="0"/>
                <a:ea typeface="微软雅黑" panose="020B0503020204020204" pitchFamily="34" charset="-122"/>
              </a:endParaRPr>
            </a:p>
            <a:p>
              <a:pPr marL="171450" indent="-171450">
                <a:lnSpc>
                  <a:spcPct val="150000"/>
                </a:lnSpc>
                <a:buFont typeface="Wingdings" panose="05000000000000000000" charset="0"/>
                <a:buChar char="l"/>
              </a:pPr>
              <a:r>
                <a:rPr lang="zh-CN" altLang="en-US" sz="1200">
                  <a:latin typeface="Verdana" panose="020B0604030504040204" charset="0"/>
                  <a:ea typeface="微软雅黑" panose="020B0503020204020204" pitchFamily="34" charset="-122"/>
                </a:rPr>
                <a:t>可绑定提现微信。绑定后收到佣金会自动转账到你的微信（优先，1000起）/银行卡（5000起，银行卡转账T+1工作日到账）中，0.1%手续费，（小于1元的会积累到账户余额中合并到下次）。</a:t>
              </a:r>
              <a:endParaRPr lang="zh-CN" altLang="en-US" sz="1200">
                <a:latin typeface="Verdana" panose="020B0604030504040204" charset="0"/>
                <a:ea typeface="微软雅黑" panose="020B0503020204020204" pitchFamily="34" charset="-122"/>
              </a:endParaRPr>
            </a:p>
            <a:p>
              <a:pPr marL="171450" indent="-171450">
                <a:lnSpc>
                  <a:spcPct val="150000"/>
                </a:lnSpc>
                <a:buFont typeface="Wingdings" panose="05000000000000000000" charset="0"/>
                <a:buChar char="l"/>
              </a:pPr>
              <a:r>
                <a:rPr lang="zh-CN" altLang="en-US" sz="1200">
                  <a:latin typeface="Verdana" panose="020B0604030504040204" charset="0"/>
                  <a:ea typeface="微软雅黑" panose="020B0503020204020204" pitchFamily="34" charset="-122"/>
                </a:rPr>
                <a:t>家长绑定码：家长使用微信端扫描二维码后，可以根据提示自行给学生IC卡注册云平台的学生账号。</a:t>
              </a:r>
              <a:endParaRPr lang="zh-CN" altLang="en-US" sz="1200">
                <a:latin typeface="Verdana" panose="020B0604030504040204" charset="0"/>
                <a:ea typeface="微软雅黑" panose="020B0503020204020204" pitchFamily="34" charset="-122"/>
              </a:endParaRPr>
            </a:p>
            <a:p>
              <a:pPr marL="171450" indent="-171450">
                <a:lnSpc>
                  <a:spcPct val="150000"/>
                </a:lnSpc>
                <a:buFont typeface="Wingdings" panose="05000000000000000000" charset="0"/>
                <a:buChar char="l"/>
              </a:pPr>
              <a:r>
                <a:rPr lang="zh-CN" altLang="en-US" sz="1200">
                  <a:latin typeface="Verdana" panose="020B0604030504040204" charset="0"/>
                  <a:ea typeface="微软雅黑" panose="020B0503020204020204" pitchFamily="34" charset="-122"/>
                </a:rPr>
                <a:t>学生换卡工本费：设置后换卡自动扣除学生账户话费余额。</a:t>
              </a:r>
              <a:endParaRPr lang="zh-CN" altLang="en-US" sz="1200">
                <a:latin typeface="Verdana" panose="020B060403050404020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4279" name="组合 5"/>
          <p:cNvGrpSpPr/>
          <p:nvPr/>
        </p:nvGrpSpPr>
        <p:grpSpPr>
          <a:xfrm>
            <a:off x="7023100" y="4848225"/>
            <a:ext cx="4271321" cy="1237615"/>
            <a:chOff x="10915" y="2400"/>
            <a:chExt cx="6727" cy="1949"/>
          </a:xfrm>
        </p:grpSpPr>
        <p:sp>
          <p:nvSpPr>
            <p:cNvPr id="54280" name="文本框 6"/>
            <p:cNvSpPr txBox="1"/>
            <p:nvPr/>
          </p:nvSpPr>
          <p:spPr>
            <a:xfrm>
              <a:off x="10915" y="2400"/>
              <a:ext cx="4850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en-US" altLang="zh-CN" sz="2000" b="1">
                  <a:solidFill>
                    <a:srgbClr val="92D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2. </a:t>
              </a:r>
              <a:r>
                <a:rPr lang="zh-CN" altLang="zh-CN" sz="2000" b="1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系统日志</a:t>
              </a:r>
              <a:endParaRPr lang="zh-CN" altLang="zh-CN" sz="20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54281" name="文本框 8"/>
            <p:cNvSpPr txBox="1"/>
            <p:nvPr/>
          </p:nvSpPr>
          <p:spPr>
            <a:xfrm>
              <a:off x="11582" y="2897"/>
              <a:ext cx="6060" cy="145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>
                <a:lnSpc>
                  <a:spcPct val="150000"/>
                </a:lnSpc>
              </a:pPr>
              <a:r>
                <a:rPr lang="zh-CN" altLang="en-US" sz="1200">
                  <a:latin typeface="Verdana" panose="020B0604030504040204" charset="0"/>
                  <a:ea typeface="微软雅黑" panose="020B0503020204020204" pitchFamily="34" charset="-122"/>
                </a:rPr>
                <a:t>可查看在系统上操作过的所有痕迹。</a:t>
              </a:r>
              <a:endParaRPr lang="zh-CN" altLang="en-US" sz="1200">
                <a:latin typeface="Verdana" panose="020B0604030504040204" charset="0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200">
                  <a:latin typeface="Verdana" panose="020B0604030504040204" charset="0"/>
                  <a:ea typeface="微软雅黑" panose="020B0503020204020204" pitchFamily="34" charset="-122"/>
                </a:rPr>
                <a:t>搜索栏可搜索代理商、学校、话机</a:t>
              </a:r>
              <a:r>
                <a:rPr lang="en-US" altLang="zh-CN" sz="1200">
                  <a:latin typeface="Verdana" panose="020B0604030504040204" charset="0"/>
                  <a:ea typeface="微软雅黑" panose="020B0503020204020204" pitchFamily="34" charset="-122"/>
                </a:rPr>
                <a:t>ICCID</a:t>
              </a:r>
              <a:r>
                <a:rPr lang="zh-CN" altLang="en-US" sz="1200">
                  <a:latin typeface="Verdana" panose="020B0604030504040204" charset="0"/>
                  <a:ea typeface="微软雅黑" panose="020B0503020204020204" pitchFamily="34" charset="-122"/>
                </a:rPr>
                <a:t>、话机号码、日志类型、日志内容、话机月租扣除、</a:t>
              </a:r>
              <a:r>
                <a:rPr lang="en-US" altLang="zh-CN" sz="1200">
                  <a:latin typeface="Verdana" panose="020B0604030504040204" charset="0"/>
                  <a:ea typeface="微软雅黑" panose="020B0503020204020204" pitchFamily="34" charset="-122"/>
                </a:rPr>
                <a:t>IP</a:t>
              </a:r>
              <a:r>
                <a:rPr lang="zh-CN" altLang="en-US" sz="1200">
                  <a:latin typeface="Verdana" panose="020B0604030504040204" charset="0"/>
                  <a:ea typeface="微软雅黑" panose="020B0503020204020204" pitchFamily="34" charset="-122"/>
                </a:rPr>
                <a:t>等信息记录。</a:t>
              </a:r>
              <a:endParaRPr lang="zh-CN" altLang="en-US" sz="1200">
                <a:latin typeface="Verdana" panose="020B0604030504040204" charset="0"/>
                <a:ea typeface="微软雅黑" panose="020B0503020204020204" pitchFamily="34" charset="-122"/>
              </a:endParaRPr>
            </a:p>
          </p:txBody>
        </p:sp>
      </p:grpSp>
      <p:pic>
        <p:nvPicPr>
          <p:cNvPr id="3" name="图片 2" descr="E:\工作\产品资料\PPT资料\ppt\云平台\资料参考\新新\16.png1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825500" y="1195388"/>
            <a:ext cx="4355465" cy="31318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 descr="E:\工作\产品资料\PPT资料\ppt\云平台\资料参考\新新\17.png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71725" y="3618230"/>
            <a:ext cx="4009390" cy="23990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8" name="组合 7"/>
          <p:cNvGrpSpPr/>
          <p:nvPr/>
        </p:nvGrpSpPr>
        <p:grpSpPr>
          <a:xfrm>
            <a:off x="1584677" y="409857"/>
            <a:ext cx="9022649" cy="267238"/>
            <a:chOff x="2331650" y="3295381"/>
            <a:chExt cx="9022649" cy="267238"/>
          </a:xfrm>
          <a:solidFill>
            <a:srgbClr val="92D050"/>
          </a:solidFill>
        </p:grpSpPr>
        <p:sp>
          <p:nvSpPr>
            <p:cNvPr id="15" name="椭圆 14"/>
            <p:cNvSpPr/>
            <p:nvPr/>
          </p:nvSpPr>
          <p:spPr>
            <a:xfrm rot="10800000">
              <a:off x="4045590" y="3295381"/>
              <a:ext cx="267237" cy="26723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16" name="椭圆 15"/>
            <p:cNvSpPr/>
            <p:nvPr/>
          </p:nvSpPr>
          <p:spPr>
            <a:xfrm rot="10800000">
              <a:off x="3407467" y="3328786"/>
              <a:ext cx="200428" cy="2004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17" name="椭圆 16"/>
            <p:cNvSpPr/>
            <p:nvPr/>
          </p:nvSpPr>
          <p:spPr>
            <a:xfrm rot="10800000">
              <a:off x="2836154" y="3362190"/>
              <a:ext cx="133619" cy="1336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18" name="椭圆 17"/>
            <p:cNvSpPr/>
            <p:nvPr/>
          </p:nvSpPr>
          <p:spPr>
            <a:xfrm rot="10800000">
              <a:off x="2331650" y="3395595"/>
              <a:ext cx="66809" cy="6680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19" name="椭圆 18"/>
            <p:cNvSpPr/>
            <p:nvPr/>
          </p:nvSpPr>
          <p:spPr>
            <a:xfrm>
              <a:off x="9373122" y="3295382"/>
              <a:ext cx="267237" cy="26723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0" name="椭圆 19"/>
            <p:cNvSpPr/>
            <p:nvPr/>
          </p:nvSpPr>
          <p:spPr>
            <a:xfrm>
              <a:off x="10078054" y="3328787"/>
              <a:ext cx="200428" cy="2004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1" name="椭圆 20"/>
            <p:cNvSpPr/>
            <p:nvPr/>
          </p:nvSpPr>
          <p:spPr>
            <a:xfrm>
              <a:off x="10716176" y="3362191"/>
              <a:ext cx="133619" cy="1336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2" name="椭圆 21"/>
            <p:cNvSpPr/>
            <p:nvPr/>
          </p:nvSpPr>
          <p:spPr>
            <a:xfrm>
              <a:off x="11287490" y="3395595"/>
              <a:ext cx="66809" cy="6680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</p:grpSp>
      <p:sp>
        <p:nvSpPr>
          <p:cNvPr id="23" name="文本框 22"/>
          <p:cNvSpPr txBox="1"/>
          <p:nvPr userDrawn="1"/>
        </p:nvSpPr>
        <p:spPr>
          <a:xfrm>
            <a:off x="10694669" y="175894"/>
            <a:ext cx="1383666" cy="337167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 fontAlgn="auto"/>
            <a:r>
              <a:rPr lang="zh-CN" altLang="en-US" sz="1600" noProof="1">
                <a:gradFill>
                  <a:gsLst>
                    <a:gs pos="21000">
                      <a:schemeClr val="accent6">
                        <a:lumMod val="60000"/>
                        <a:lumOff val="40000"/>
                      </a:schemeClr>
                    </a:gs>
                    <a:gs pos="88000">
                      <a:schemeClr val="accent6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+mn-lt"/>
                <a:ea typeface="+mn-ea"/>
                <a:cs typeface="+mn-cs"/>
              </a:rPr>
              <a:t>艾弗特通讯</a:t>
            </a:r>
            <a:endParaRPr lang="zh-CN" altLang="en-US" sz="1600" noProof="1">
              <a:gradFill>
                <a:gsLst>
                  <a:gs pos="21000">
                    <a:schemeClr val="accent6">
                      <a:lumMod val="60000"/>
                      <a:lumOff val="40000"/>
                    </a:schemeClr>
                  </a:gs>
                  <a:gs pos="88000">
                    <a:schemeClr val="accent6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54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4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bg1"/>
            </a:gs>
            <a:gs pos="40000">
              <a:srgbClr val="C5E0B4"/>
            </a:gs>
            <a:gs pos="71000">
              <a:srgbClr val="99D365"/>
            </a:gs>
            <a:gs pos="100000">
              <a:srgbClr val="92D050"/>
            </a:gs>
          </a:gsLst>
          <a:lin ang="1626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4" name="椭圆 3"/>
          <p:cNvSpPr/>
          <p:nvPr/>
        </p:nvSpPr>
        <p:spPr>
          <a:xfrm rot="10800000">
            <a:off x="2551113" y="3295650"/>
            <a:ext cx="268288" cy="2667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5" name="椭圆 4"/>
          <p:cNvSpPr/>
          <p:nvPr/>
        </p:nvSpPr>
        <p:spPr>
          <a:xfrm rot="10800000">
            <a:off x="1912938" y="3328988"/>
            <a:ext cx="201613" cy="200025"/>
          </a:xfrm>
          <a:prstGeom prst="ellips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6" name="椭圆 5"/>
          <p:cNvSpPr/>
          <p:nvPr/>
        </p:nvSpPr>
        <p:spPr>
          <a:xfrm rot="10800000">
            <a:off x="1341438" y="3362325"/>
            <a:ext cx="134938" cy="13335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7" name="椭圆 6"/>
          <p:cNvSpPr/>
          <p:nvPr/>
        </p:nvSpPr>
        <p:spPr>
          <a:xfrm rot="10800000">
            <a:off x="838200" y="3395663"/>
            <a:ext cx="66675" cy="66675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8" name="椭圆 7"/>
          <p:cNvSpPr/>
          <p:nvPr/>
        </p:nvSpPr>
        <p:spPr>
          <a:xfrm>
            <a:off x="9372600" y="3295650"/>
            <a:ext cx="268288" cy="2667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9" name="椭圆 8"/>
          <p:cNvSpPr/>
          <p:nvPr/>
        </p:nvSpPr>
        <p:spPr>
          <a:xfrm>
            <a:off x="10077450" y="3328988"/>
            <a:ext cx="201613" cy="200025"/>
          </a:xfrm>
          <a:prstGeom prst="ellips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10" name="椭圆 9"/>
          <p:cNvSpPr/>
          <p:nvPr/>
        </p:nvSpPr>
        <p:spPr>
          <a:xfrm>
            <a:off x="10715625" y="3362325"/>
            <a:ext cx="134938" cy="13335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11" name="椭圆 10"/>
          <p:cNvSpPr/>
          <p:nvPr/>
        </p:nvSpPr>
        <p:spPr>
          <a:xfrm>
            <a:off x="11287125" y="3395663"/>
            <a:ext cx="66675" cy="66675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9226" name="文本框 11"/>
          <p:cNvSpPr txBox="1"/>
          <p:nvPr/>
        </p:nvSpPr>
        <p:spPr>
          <a:xfrm>
            <a:off x="3240088" y="2828925"/>
            <a:ext cx="1108075" cy="1200150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p>
            <a:pPr algn="ctr"/>
            <a:r>
              <a:rPr lang="en-US" altLang="zh-CN" sz="7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01</a:t>
            </a:r>
            <a:endParaRPr lang="zh-CN" altLang="en-US" sz="72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9227" name="组合 12"/>
          <p:cNvGrpSpPr/>
          <p:nvPr/>
        </p:nvGrpSpPr>
        <p:grpSpPr>
          <a:xfrm>
            <a:off x="4560888" y="2811463"/>
            <a:ext cx="4440237" cy="1019175"/>
            <a:chOff x="4494727" y="2895701"/>
            <a:chExt cx="4440700" cy="1018388"/>
          </a:xfrm>
        </p:grpSpPr>
        <p:sp>
          <p:nvSpPr>
            <p:cNvPr id="9228" name="文本框 13"/>
            <p:cNvSpPr txBox="1"/>
            <p:nvPr/>
          </p:nvSpPr>
          <p:spPr>
            <a:xfrm>
              <a:off x="4494727" y="2895701"/>
              <a:ext cx="4440700" cy="5835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ctr">
              <a:spAutoFit/>
            </a:bodyPr>
            <a:p>
              <a:r>
                <a:rPr lang="zh-CN" altLang="zh-CN" sz="3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市场分析</a:t>
              </a:r>
              <a:endParaRPr lang="zh-CN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229" name="矩形 14"/>
            <p:cNvSpPr/>
            <p:nvPr/>
          </p:nvSpPr>
          <p:spPr>
            <a:xfrm>
              <a:off x="4494727" y="3607384"/>
              <a:ext cx="4404574" cy="30670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en-US" altLang="zh-CN" sz="1400" dirty="0">
                  <a:solidFill>
                    <a:schemeClr val="bg1"/>
                  </a:solidFill>
                  <a:latin typeface="Arial" panose="020B0604020202020204" pitchFamily="34" charset="0"/>
                  <a:ea typeface="华文细黑" panose="02010600040101010101" pitchFamily="2" charset="-122"/>
                </a:rPr>
                <a:t>Analysis of School Telephone Market</a:t>
              </a:r>
              <a:endPara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华文细黑" panose="02010600040101010101" pitchFamily="2" charset="-122"/>
              </a:endParaRPr>
            </a:p>
          </p:txBody>
        </p:sp>
        <p:cxnSp>
          <p:nvCxnSpPr>
            <p:cNvPr id="16" name="直接连接符 15"/>
            <p:cNvCxnSpPr/>
            <p:nvPr/>
          </p:nvCxnSpPr>
          <p:spPr>
            <a:xfrm>
              <a:off x="4494727" y="3504543"/>
              <a:ext cx="440457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235" name="文本框 23"/>
          <p:cNvSpPr txBox="1"/>
          <p:nvPr/>
        </p:nvSpPr>
        <p:spPr>
          <a:xfrm>
            <a:off x="10694988" y="176213"/>
            <a:ext cx="1382712" cy="3365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dist"/>
            <a:r>
              <a:rPr lang="zh-CN" altLang="en-US" sz="1600" b="1">
                <a:solidFill>
                  <a:schemeClr val="bg1"/>
                </a:solidFill>
                <a:latin typeface="Verdana" panose="020B0604030504040204" charset="0"/>
                <a:ea typeface="微软雅黑" panose="020B0503020204020204" pitchFamily="34" charset="-122"/>
              </a:rPr>
              <a:t>艾弗特通讯</a:t>
            </a:r>
            <a:endParaRPr lang="zh-CN" altLang="en-US" sz="1600" b="1">
              <a:solidFill>
                <a:schemeClr val="bg1"/>
              </a:solidFill>
              <a:latin typeface="Verdana" panose="020B0604030504040204" charset="0"/>
              <a:ea typeface="微软雅黑" panose="020B0503020204020204" pitchFamily="34" charset="-122"/>
            </a:endParaRPr>
          </a:p>
        </p:txBody>
      </p:sp>
      <p:sp>
        <p:nvSpPr>
          <p:cNvPr id="80" name="任意多边形 79"/>
          <p:cNvSpPr/>
          <p:nvPr/>
        </p:nvSpPr>
        <p:spPr>
          <a:xfrm>
            <a:off x="635" y="4883150"/>
            <a:ext cx="12192000" cy="1974850"/>
          </a:xfrm>
          <a:custGeom>
            <a:avLst/>
            <a:gdLst>
              <a:gd name="connsiteX0" fmla="*/ 4353340 w 12192001"/>
              <a:gd name="connsiteY0" fmla="*/ 0 h 1975365"/>
              <a:gd name="connsiteX1" fmla="*/ 5522941 w 12192001"/>
              <a:gd name="connsiteY1" fmla="*/ 551581 h 1975365"/>
              <a:gd name="connsiteX2" fmla="*/ 5532197 w 12192001"/>
              <a:gd name="connsiteY2" fmla="*/ 563959 h 1975365"/>
              <a:gd name="connsiteX3" fmla="*/ 5553053 w 12192001"/>
              <a:gd name="connsiteY3" fmla="*/ 553912 h 1975365"/>
              <a:gd name="connsiteX4" fmla="*/ 6143039 w 12192001"/>
              <a:gd name="connsiteY4" fmla="*/ 434799 h 1975365"/>
              <a:gd name="connsiteX5" fmla="*/ 7214812 w 12192001"/>
              <a:gd name="connsiteY5" fmla="*/ 878743 h 1975365"/>
              <a:gd name="connsiteX6" fmla="*/ 7274619 w 12192001"/>
              <a:gd name="connsiteY6" fmla="*/ 944547 h 1975365"/>
              <a:gd name="connsiteX7" fmla="*/ 7300992 w 12192001"/>
              <a:gd name="connsiteY7" fmla="*/ 901137 h 1975365"/>
              <a:gd name="connsiteX8" fmla="*/ 8776254 w 12192001"/>
              <a:gd name="connsiteY8" fmla="*/ 116746 h 1975365"/>
              <a:gd name="connsiteX9" fmla="*/ 10251516 w 12192001"/>
              <a:gd name="connsiteY9" fmla="*/ 901137 h 1975365"/>
              <a:gd name="connsiteX10" fmla="*/ 10255993 w 12192001"/>
              <a:gd name="connsiteY10" fmla="*/ 908506 h 1975365"/>
              <a:gd name="connsiteX11" fmla="*/ 10332727 w 12192001"/>
              <a:gd name="connsiteY11" fmla="*/ 824077 h 1975365"/>
              <a:gd name="connsiteX12" fmla="*/ 11404501 w 12192001"/>
              <a:gd name="connsiteY12" fmla="*/ 380133 h 1975365"/>
              <a:gd name="connsiteX13" fmla="*/ 12126982 w 12192001"/>
              <a:gd name="connsiteY13" fmla="*/ 563072 h 1975365"/>
              <a:gd name="connsiteX14" fmla="*/ 12192001 w 12192001"/>
              <a:gd name="connsiteY14" fmla="*/ 602572 h 1975365"/>
              <a:gd name="connsiteX15" fmla="*/ 12192001 w 12192001"/>
              <a:gd name="connsiteY15" fmla="*/ 1975365 h 1975365"/>
              <a:gd name="connsiteX16" fmla="*/ 0 w 12192001"/>
              <a:gd name="connsiteY16" fmla="*/ 1975365 h 1975365"/>
              <a:gd name="connsiteX17" fmla="*/ 0 w 12192001"/>
              <a:gd name="connsiteY17" fmla="*/ 204727 h 1975365"/>
              <a:gd name="connsiteX18" fmla="*/ 55205 w 12192001"/>
              <a:gd name="connsiteY18" fmla="*/ 207862 h 1975365"/>
              <a:gd name="connsiteX19" fmla="*/ 1223759 w 12192001"/>
              <a:gd name="connsiteY19" fmla="*/ 843689 h 1975365"/>
              <a:gd name="connsiteX20" fmla="*/ 1311523 w 12192001"/>
              <a:gd name="connsiteY20" fmla="*/ 961054 h 1975365"/>
              <a:gd name="connsiteX21" fmla="*/ 1316220 w 12192001"/>
              <a:gd name="connsiteY21" fmla="*/ 955887 h 1975365"/>
              <a:gd name="connsiteX22" fmla="*/ 2574237 w 12192001"/>
              <a:gd name="connsiteY22" fmla="*/ 434799 h 1975365"/>
              <a:gd name="connsiteX23" fmla="*/ 3103288 w 12192001"/>
              <a:gd name="connsiteY23" fmla="*/ 514784 h 1975365"/>
              <a:gd name="connsiteX24" fmla="*/ 3188753 w 12192001"/>
              <a:gd name="connsiteY24" fmla="*/ 546065 h 1975365"/>
              <a:gd name="connsiteX25" fmla="*/ 3281567 w 12192001"/>
              <a:gd name="connsiteY25" fmla="*/ 443944 h 1975365"/>
              <a:gd name="connsiteX26" fmla="*/ 4353340 w 12192001"/>
              <a:gd name="connsiteY26" fmla="*/ 0 h 1975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1" h="1975365">
                <a:moveTo>
                  <a:pt x="4353340" y="0"/>
                </a:moveTo>
                <a:cubicBezTo>
                  <a:pt x="4824213" y="0"/>
                  <a:pt x="5244936" y="214716"/>
                  <a:pt x="5522941" y="551581"/>
                </a:cubicBezTo>
                <a:lnTo>
                  <a:pt x="5532197" y="563959"/>
                </a:lnTo>
                <a:lnTo>
                  <a:pt x="5553053" y="553912"/>
                </a:lnTo>
                <a:cubicBezTo>
                  <a:pt x="5734391" y="477212"/>
                  <a:pt x="5933762" y="434799"/>
                  <a:pt x="6143039" y="434799"/>
                </a:cubicBezTo>
                <a:cubicBezTo>
                  <a:pt x="6561592" y="434799"/>
                  <a:pt x="6940521" y="604452"/>
                  <a:pt x="7214812" y="878743"/>
                </a:cubicBezTo>
                <a:lnTo>
                  <a:pt x="7274619" y="944547"/>
                </a:lnTo>
                <a:lnTo>
                  <a:pt x="7300992" y="901137"/>
                </a:lnTo>
                <a:cubicBezTo>
                  <a:pt x="7620710" y="427892"/>
                  <a:pt x="8162146" y="116746"/>
                  <a:pt x="8776254" y="116746"/>
                </a:cubicBezTo>
                <a:cubicBezTo>
                  <a:pt x="9390362" y="116746"/>
                  <a:pt x="9931798" y="427892"/>
                  <a:pt x="10251516" y="901137"/>
                </a:cubicBezTo>
                <a:lnTo>
                  <a:pt x="10255993" y="908506"/>
                </a:lnTo>
                <a:lnTo>
                  <a:pt x="10332727" y="824077"/>
                </a:lnTo>
                <a:cubicBezTo>
                  <a:pt x="10607018" y="549786"/>
                  <a:pt x="10985947" y="380133"/>
                  <a:pt x="11404501" y="380133"/>
                </a:cubicBezTo>
                <a:cubicBezTo>
                  <a:pt x="11666097" y="380133"/>
                  <a:pt x="11912215" y="446404"/>
                  <a:pt x="12126982" y="563072"/>
                </a:cubicBezTo>
                <a:lnTo>
                  <a:pt x="12192001" y="602572"/>
                </a:lnTo>
                <a:lnTo>
                  <a:pt x="12192001" y="1975365"/>
                </a:lnTo>
                <a:lnTo>
                  <a:pt x="0" y="1975365"/>
                </a:lnTo>
                <a:lnTo>
                  <a:pt x="0" y="204727"/>
                </a:lnTo>
                <a:lnTo>
                  <a:pt x="55205" y="207862"/>
                </a:lnTo>
                <a:cubicBezTo>
                  <a:pt x="524453" y="261507"/>
                  <a:pt x="938234" y="497713"/>
                  <a:pt x="1223759" y="843689"/>
                </a:cubicBezTo>
                <a:lnTo>
                  <a:pt x="1311523" y="961054"/>
                </a:lnTo>
                <a:lnTo>
                  <a:pt x="1316220" y="955887"/>
                </a:lnTo>
                <a:cubicBezTo>
                  <a:pt x="1638174" y="633932"/>
                  <a:pt x="2082950" y="434799"/>
                  <a:pt x="2574237" y="434799"/>
                </a:cubicBezTo>
                <a:cubicBezTo>
                  <a:pt x="2758469" y="434799"/>
                  <a:pt x="2936161" y="462802"/>
                  <a:pt x="3103288" y="514784"/>
                </a:cubicBezTo>
                <a:lnTo>
                  <a:pt x="3188753" y="546065"/>
                </a:lnTo>
                <a:lnTo>
                  <a:pt x="3281567" y="443944"/>
                </a:lnTo>
                <a:cubicBezTo>
                  <a:pt x="3555858" y="169652"/>
                  <a:pt x="3934787" y="0"/>
                  <a:pt x="4353340" y="0"/>
                </a:cubicBezTo>
                <a:close/>
              </a:path>
            </a:pathLst>
          </a:cu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62" name="任意多边形 61"/>
          <p:cNvSpPr/>
          <p:nvPr/>
        </p:nvSpPr>
        <p:spPr>
          <a:xfrm>
            <a:off x="0" y="5413375"/>
            <a:ext cx="12192000" cy="1444625"/>
          </a:xfrm>
          <a:custGeom>
            <a:avLst/>
            <a:gdLst>
              <a:gd name="connsiteX0" fmla="*/ 3397688 w 12192000"/>
              <a:gd name="connsiteY0" fmla="*/ 0 h 1445191"/>
              <a:gd name="connsiteX1" fmla="*/ 4028686 w 12192000"/>
              <a:gd name="connsiteY1" fmla="*/ 335498 h 1445191"/>
              <a:gd name="connsiteX2" fmla="*/ 4064859 w 12192000"/>
              <a:gd name="connsiteY2" fmla="*/ 402142 h 1445191"/>
              <a:gd name="connsiteX3" fmla="*/ 4184991 w 12192000"/>
              <a:gd name="connsiteY3" fmla="*/ 336937 h 1445191"/>
              <a:gd name="connsiteX4" fmla="*/ 4481190 w 12192000"/>
              <a:gd name="connsiteY4" fmla="*/ 277137 h 1445191"/>
              <a:gd name="connsiteX5" fmla="*/ 5112188 w 12192000"/>
              <a:gd name="connsiteY5" fmla="*/ 612635 h 1445191"/>
              <a:gd name="connsiteX6" fmla="*/ 5112268 w 12192000"/>
              <a:gd name="connsiteY6" fmla="*/ 612785 h 1445191"/>
              <a:gd name="connsiteX7" fmla="*/ 5138627 w 12192000"/>
              <a:gd name="connsiteY7" fmla="*/ 564223 h 1445191"/>
              <a:gd name="connsiteX8" fmla="*/ 5943603 w 12192000"/>
              <a:gd name="connsiteY8" fmla="*/ 136221 h 1445191"/>
              <a:gd name="connsiteX9" fmla="*/ 6406326 w 12192000"/>
              <a:gd name="connsiteY9" fmla="*/ 253387 h 1445191"/>
              <a:gd name="connsiteX10" fmla="*/ 6446733 w 12192000"/>
              <a:gd name="connsiteY10" fmla="*/ 277935 h 1445191"/>
              <a:gd name="connsiteX11" fmla="*/ 6492158 w 12192000"/>
              <a:gd name="connsiteY11" fmla="*/ 222879 h 1445191"/>
              <a:gd name="connsiteX12" fmla="*/ 7030236 w 12192000"/>
              <a:gd name="connsiteY12" fmla="*/ 0 h 1445191"/>
              <a:gd name="connsiteX13" fmla="*/ 7568314 w 12192000"/>
              <a:gd name="connsiteY13" fmla="*/ 222879 h 1445191"/>
              <a:gd name="connsiteX14" fmla="*/ 7608074 w 12192000"/>
              <a:gd name="connsiteY14" fmla="*/ 271069 h 1445191"/>
              <a:gd name="connsiteX15" fmla="*/ 7616564 w 12192000"/>
              <a:gd name="connsiteY15" fmla="*/ 265911 h 1445191"/>
              <a:gd name="connsiteX16" fmla="*/ 8079289 w 12192000"/>
              <a:gd name="connsiteY16" fmla="*/ 148745 h 1445191"/>
              <a:gd name="connsiteX17" fmla="*/ 8813332 w 12192000"/>
              <a:gd name="connsiteY17" fmla="*/ 484217 h 1445191"/>
              <a:gd name="connsiteX18" fmla="*/ 8909108 w 12192000"/>
              <a:gd name="connsiteY18" fmla="*/ 615575 h 1445191"/>
              <a:gd name="connsiteX19" fmla="*/ 8910704 w 12192000"/>
              <a:gd name="connsiteY19" fmla="*/ 612634 h 1445191"/>
              <a:gd name="connsiteX20" fmla="*/ 9541702 w 12192000"/>
              <a:gd name="connsiteY20" fmla="*/ 277136 h 1445191"/>
              <a:gd name="connsiteX21" fmla="*/ 9967160 w 12192000"/>
              <a:gd name="connsiteY21" fmla="*/ 407095 h 1445191"/>
              <a:gd name="connsiteX22" fmla="*/ 9976306 w 12192000"/>
              <a:gd name="connsiteY22" fmla="*/ 414641 h 1445191"/>
              <a:gd name="connsiteX23" fmla="*/ 10019263 w 12192000"/>
              <a:gd name="connsiteY23" fmla="*/ 335498 h 1445191"/>
              <a:gd name="connsiteX24" fmla="*/ 10650261 w 12192000"/>
              <a:gd name="connsiteY24" fmla="*/ 0 h 1445191"/>
              <a:gd name="connsiteX25" fmla="*/ 11281259 w 12192000"/>
              <a:gd name="connsiteY25" fmla="*/ 335498 h 1445191"/>
              <a:gd name="connsiteX26" fmla="*/ 11306422 w 12192000"/>
              <a:gd name="connsiteY26" fmla="*/ 381858 h 1445191"/>
              <a:gd name="connsiteX27" fmla="*/ 11321378 w 12192000"/>
              <a:gd name="connsiteY27" fmla="*/ 369518 h 1445191"/>
              <a:gd name="connsiteX28" fmla="*/ 11746836 w 12192000"/>
              <a:gd name="connsiteY28" fmla="*/ 239559 h 1445191"/>
              <a:gd name="connsiteX29" fmla="*/ 12172294 w 12192000"/>
              <a:gd name="connsiteY29" fmla="*/ 369518 h 1445191"/>
              <a:gd name="connsiteX30" fmla="*/ 12192000 w 12192000"/>
              <a:gd name="connsiteY30" fmla="*/ 385777 h 1445191"/>
              <a:gd name="connsiteX31" fmla="*/ 12192000 w 12192000"/>
              <a:gd name="connsiteY31" fmla="*/ 1445191 h 1445191"/>
              <a:gd name="connsiteX32" fmla="*/ 0 w 12192000"/>
              <a:gd name="connsiteY32" fmla="*/ 1445191 h 1445191"/>
              <a:gd name="connsiteX33" fmla="*/ 0 w 12192000"/>
              <a:gd name="connsiteY33" fmla="*/ 52120 h 1445191"/>
              <a:gd name="connsiteX34" fmla="*/ 68550 w 12192000"/>
              <a:gd name="connsiteY34" fmla="*/ 79738 h 1445191"/>
              <a:gd name="connsiteX35" fmla="*/ 247175 w 12192000"/>
              <a:gd name="connsiteY35" fmla="*/ 184935 h 1445191"/>
              <a:gd name="connsiteX36" fmla="*/ 338186 w 12192000"/>
              <a:gd name="connsiteY36" fmla="*/ 253847 h 1445191"/>
              <a:gd name="connsiteX37" fmla="*/ 338943 w 12192000"/>
              <a:gd name="connsiteY37" fmla="*/ 253387 h 1445191"/>
              <a:gd name="connsiteX38" fmla="*/ 801669 w 12192000"/>
              <a:gd name="connsiteY38" fmla="*/ 136221 h 1445191"/>
              <a:gd name="connsiteX39" fmla="*/ 1631894 w 12192000"/>
              <a:gd name="connsiteY39" fmla="*/ 603610 h 1445191"/>
              <a:gd name="connsiteX40" fmla="*/ 1638578 w 12192000"/>
              <a:gd name="connsiteY40" fmla="*/ 617070 h 1445191"/>
              <a:gd name="connsiteX41" fmla="*/ 1711200 w 12192000"/>
              <a:gd name="connsiteY41" fmla="*/ 529051 h 1445191"/>
              <a:gd name="connsiteX42" fmla="*/ 2289136 w 12192000"/>
              <a:gd name="connsiteY42" fmla="*/ 289663 h 1445191"/>
              <a:gd name="connsiteX43" fmla="*/ 2695964 w 12192000"/>
              <a:gd name="connsiteY43" fmla="*/ 397949 h 1445191"/>
              <a:gd name="connsiteX44" fmla="*/ 2722727 w 12192000"/>
              <a:gd name="connsiteY44" fmla="*/ 416495 h 1445191"/>
              <a:gd name="connsiteX45" fmla="*/ 2766691 w 12192000"/>
              <a:gd name="connsiteY45" fmla="*/ 335498 h 1445191"/>
              <a:gd name="connsiteX46" fmla="*/ 3397688 w 12192000"/>
              <a:gd name="connsiteY46" fmla="*/ 0 h 1445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2192000" h="1445191">
                <a:moveTo>
                  <a:pt x="3397688" y="0"/>
                </a:moveTo>
                <a:cubicBezTo>
                  <a:pt x="3660354" y="0"/>
                  <a:pt x="3891936" y="133083"/>
                  <a:pt x="4028686" y="335498"/>
                </a:cubicBezTo>
                <a:lnTo>
                  <a:pt x="4064859" y="402142"/>
                </a:lnTo>
                <a:lnTo>
                  <a:pt x="4184991" y="336937"/>
                </a:lnTo>
                <a:cubicBezTo>
                  <a:pt x="4276031" y="298430"/>
                  <a:pt x="4376124" y="277137"/>
                  <a:pt x="4481190" y="277137"/>
                </a:cubicBezTo>
                <a:cubicBezTo>
                  <a:pt x="4743855" y="277137"/>
                  <a:pt x="4975438" y="410220"/>
                  <a:pt x="5112188" y="612635"/>
                </a:cubicBezTo>
                <a:lnTo>
                  <a:pt x="5112268" y="612785"/>
                </a:lnTo>
                <a:lnTo>
                  <a:pt x="5138627" y="564223"/>
                </a:lnTo>
                <a:cubicBezTo>
                  <a:pt x="5313082" y="305997"/>
                  <a:pt x="5608515" y="136221"/>
                  <a:pt x="5943603" y="136221"/>
                </a:cubicBezTo>
                <a:cubicBezTo>
                  <a:pt x="6111145" y="136221"/>
                  <a:pt x="6268776" y="178665"/>
                  <a:pt x="6406326" y="253387"/>
                </a:cubicBezTo>
                <a:lnTo>
                  <a:pt x="6446733" y="277935"/>
                </a:lnTo>
                <a:lnTo>
                  <a:pt x="6492158" y="222879"/>
                </a:lnTo>
                <a:cubicBezTo>
                  <a:pt x="6629864" y="85173"/>
                  <a:pt x="6820104" y="0"/>
                  <a:pt x="7030236" y="0"/>
                </a:cubicBezTo>
                <a:cubicBezTo>
                  <a:pt x="7240368" y="0"/>
                  <a:pt x="7430608" y="85173"/>
                  <a:pt x="7568314" y="222879"/>
                </a:cubicBezTo>
                <a:lnTo>
                  <a:pt x="7608074" y="271069"/>
                </a:lnTo>
                <a:lnTo>
                  <a:pt x="7616564" y="265911"/>
                </a:lnTo>
                <a:cubicBezTo>
                  <a:pt x="7754115" y="191189"/>
                  <a:pt x="7911746" y="148745"/>
                  <a:pt x="8079289" y="148745"/>
                </a:cubicBezTo>
                <a:cubicBezTo>
                  <a:pt x="8372490" y="148745"/>
                  <a:pt x="8635332" y="278730"/>
                  <a:pt x="8813332" y="484217"/>
                </a:cubicBezTo>
                <a:lnTo>
                  <a:pt x="8909108" y="615575"/>
                </a:lnTo>
                <a:lnTo>
                  <a:pt x="8910704" y="612634"/>
                </a:lnTo>
                <a:cubicBezTo>
                  <a:pt x="9047454" y="410219"/>
                  <a:pt x="9279036" y="277136"/>
                  <a:pt x="9541702" y="277136"/>
                </a:cubicBezTo>
                <a:cubicBezTo>
                  <a:pt x="9699301" y="277136"/>
                  <a:pt x="9845711" y="325046"/>
                  <a:pt x="9967160" y="407095"/>
                </a:cubicBezTo>
                <a:lnTo>
                  <a:pt x="9976306" y="414641"/>
                </a:lnTo>
                <a:lnTo>
                  <a:pt x="10019263" y="335498"/>
                </a:lnTo>
                <a:cubicBezTo>
                  <a:pt x="10156013" y="133083"/>
                  <a:pt x="10387595" y="0"/>
                  <a:pt x="10650261" y="0"/>
                </a:cubicBezTo>
                <a:cubicBezTo>
                  <a:pt x="10912927" y="0"/>
                  <a:pt x="11144509" y="133083"/>
                  <a:pt x="11281259" y="335498"/>
                </a:cubicBezTo>
                <a:lnTo>
                  <a:pt x="11306422" y="381858"/>
                </a:lnTo>
                <a:lnTo>
                  <a:pt x="11321378" y="369518"/>
                </a:lnTo>
                <a:cubicBezTo>
                  <a:pt x="11442827" y="287469"/>
                  <a:pt x="11589237" y="239559"/>
                  <a:pt x="11746836" y="239559"/>
                </a:cubicBezTo>
                <a:cubicBezTo>
                  <a:pt x="11904435" y="239559"/>
                  <a:pt x="12050845" y="287469"/>
                  <a:pt x="12172294" y="369518"/>
                </a:cubicBezTo>
                <a:lnTo>
                  <a:pt x="12192000" y="385777"/>
                </a:lnTo>
                <a:lnTo>
                  <a:pt x="12192000" y="1445191"/>
                </a:lnTo>
                <a:lnTo>
                  <a:pt x="0" y="1445191"/>
                </a:lnTo>
                <a:lnTo>
                  <a:pt x="0" y="52120"/>
                </a:lnTo>
                <a:lnTo>
                  <a:pt x="68550" y="79738"/>
                </a:lnTo>
                <a:cubicBezTo>
                  <a:pt x="130842" y="110458"/>
                  <a:pt x="190524" y="145664"/>
                  <a:pt x="247175" y="184935"/>
                </a:cubicBezTo>
                <a:lnTo>
                  <a:pt x="338186" y="253847"/>
                </a:lnTo>
                <a:lnTo>
                  <a:pt x="338943" y="253387"/>
                </a:lnTo>
                <a:cubicBezTo>
                  <a:pt x="476494" y="178665"/>
                  <a:pt x="634125" y="136221"/>
                  <a:pt x="801669" y="136221"/>
                </a:cubicBezTo>
                <a:cubicBezTo>
                  <a:pt x="1153510" y="136221"/>
                  <a:pt x="1461634" y="323399"/>
                  <a:pt x="1631894" y="603610"/>
                </a:cubicBezTo>
                <a:lnTo>
                  <a:pt x="1638578" y="617070"/>
                </a:lnTo>
                <a:lnTo>
                  <a:pt x="1711200" y="529051"/>
                </a:lnTo>
                <a:cubicBezTo>
                  <a:pt x="1859106" y="381145"/>
                  <a:pt x="2063437" y="289663"/>
                  <a:pt x="2289136" y="289663"/>
                </a:cubicBezTo>
                <a:cubicBezTo>
                  <a:pt x="2437250" y="289663"/>
                  <a:pt x="2576162" y="329061"/>
                  <a:pt x="2695964" y="397949"/>
                </a:cubicBezTo>
                <a:lnTo>
                  <a:pt x="2722727" y="416495"/>
                </a:lnTo>
                <a:lnTo>
                  <a:pt x="2766691" y="335498"/>
                </a:lnTo>
                <a:cubicBezTo>
                  <a:pt x="2903440" y="133083"/>
                  <a:pt x="3135023" y="0"/>
                  <a:pt x="3397688" y="0"/>
                </a:cubicBezTo>
                <a:close/>
              </a:path>
            </a:pathLst>
          </a:cu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36" name="任意多边形 35"/>
          <p:cNvSpPr/>
          <p:nvPr/>
        </p:nvSpPr>
        <p:spPr>
          <a:xfrm>
            <a:off x="0" y="5724525"/>
            <a:ext cx="12192000" cy="1133475"/>
          </a:xfrm>
          <a:custGeom>
            <a:avLst/>
            <a:gdLst>
              <a:gd name="connsiteX0" fmla="*/ 4324187 w 12191999"/>
              <a:gd name="connsiteY0" fmla="*/ 0 h 1133339"/>
              <a:gd name="connsiteX1" fmla="*/ 4828786 w 12191999"/>
              <a:gd name="connsiteY1" fmla="*/ 268294 h 1133339"/>
              <a:gd name="connsiteX2" fmla="*/ 4852161 w 12191999"/>
              <a:gd name="connsiteY2" fmla="*/ 311359 h 1133339"/>
              <a:gd name="connsiteX3" fmla="*/ 4874652 w 12191999"/>
              <a:gd name="connsiteY3" fmla="*/ 309092 h 1133339"/>
              <a:gd name="connsiteX4" fmla="*/ 5307165 w 12191999"/>
              <a:gd name="connsiteY4" fmla="*/ 539058 h 1133339"/>
              <a:gd name="connsiteX5" fmla="*/ 5334082 w 12191999"/>
              <a:gd name="connsiteY5" fmla="*/ 588645 h 1133339"/>
              <a:gd name="connsiteX6" fmla="*/ 5405825 w 12191999"/>
              <a:gd name="connsiteY6" fmla="*/ 549703 h 1133339"/>
              <a:gd name="connsiteX7" fmla="*/ 5608854 w 12191999"/>
              <a:gd name="connsiteY7" fmla="*/ 508714 h 1133339"/>
              <a:gd name="connsiteX8" fmla="*/ 5653102 w 12191999"/>
              <a:gd name="connsiteY8" fmla="*/ 512618 h 1133339"/>
              <a:gd name="connsiteX9" fmla="*/ 5684350 w 12191999"/>
              <a:gd name="connsiteY9" fmla="*/ 474742 h 1133339"/>
              <a:gd name="connsiteX10" fmla="*/ 6053173 w 12191999"/>
              <a:gd name="connsiteY10" fmla="*/ 321971 h 1133339"/>
              <a:gd name="connsiteX11" fmla="*/ 6256201 w 12191999"/>
              <a:gd name="connsiteY11" fmla="*/ 362960 h 1133339"/>
              <a:gd name="connsiteX12" fmla="*/ 6335091 w 12191999"/>
              <a:gd name="connsiteY12" fmla="*/ 405780 h 1133339"/>
              <a:gd name="connsiteX13" fmla="*/ 6344312 w 12191999"/>
              <a:gd name="connsiteY13" fmla="*/ 398172 h 1133339"/>
              <a:gd name="connsiteX14" fmla="*/ 6635938 w 12191999"/>
              <a:gd name="connsiteY14" fmla="*/ 309092 h 1133339"/>
              <a:gd name="connsiteX15" fmla="*/ 7004761 w 12191999"/>
              <a:gd name="connsiteY15" fmla="*/ 461863 h 1133339"/>
              <a:gd name="connsiteX16" fmla="*/ 7041595 w 12191999"/>
              <a:gd name="connsiteY16" fmla="*/ 506507 h 1133339"/>
              <a:gd name="connsiteX17" fmla="*/ 7048024 w 12191999"/>
              <a:gd name="connsiteY17" fmla="*/ 501203 h 1133339"/>
              <a:gd name="connsiteX18" fmla="*/ 7339652 w 12191999"/>
              <a:gd name="connsiteY18" fmla="*/ 412123 h 1133339"/>
              <a:gd name="connsiteX19" fmla="*/ 7820257 w 12191999"/>
              <a:gd name="connsiteY19" fmla="*/ 730689 h 1133339"/>
              <a:gd name="connsiteX20" fmla="*/ 7823882 w 12191999"/>
              <a:gd name="connsiteY20" fmla="*/ 742369 h 1133339"/>
              <a:gd name="connsiteX21" fmla="*/ 7829379 w 12191999"/>
              <a:gd name="connsiteY21" fmla="*/ 732242 h 1133339"/>
              <a:gd name="connsiteX22" fmla="*/ 8261893 w 12191999"/>
              <a:gd name="connsiteY22" fmla="*/ 502276 h 1133339"/>
              <a:gd name="connsiteX23" fmla="*/ 8441234 w 12191999"/>
              <a:gd name="connsiteY23" fmla="*/ 533926 h 1133339"/>
              <a:gd name="connsiteX24" fmla="*/ 8512634 w 12191999"/>
              <a:gd name="connsiteY24" fmla="*/ 567236 h 1133339"/>
              <a:gd name="connsiteX25" fmla="*/ 8534598 w 12191999"/>
              <a:gd name="connsiteY25" fmla="*/ 526771 h 1133339"/>
              <a:gd name="connsiteX26" fmla="*/ 8840079 w 12191999"/>
              <a:gd name="connsiteY26" fmla="*/ 364348 h 1133339"/>
              <a:gd name="connsiteX27" fmla="*/ 9145560 w 12191999"/>
              <a:gd name="connsiteY27" fmla="*/ 526771 h 1133339"/>
              <a:gd name="connsiteX28" fmla="*/ 9164773 w 12191999"/>
              <a:gd name="connsiteY28" fmla="*/ 562169 h 1133339"/>
              <a:gd name="connsiteX29" fmla="*/ 9187740 w 12191999"/>
              <a:gd name="connsiteY29" fmla="*/ 549703 h 1133339"/>
              <a:gd name="connsiteX30" fmla="*/ 9390768 w 12191999"/>
              <a:gd name="connsiteY30" fmla="*/ 508714 h 1133339"/>
              <a:gd name="connsiteX31" fmla="*/ 9836849 w 12191999"/>
              <a:gd name="connsiteY31" fmla="*/ 759843 h 1133339"/>
              <a:gd name="connsiteX32" fmla="*/ 9846695 w 12191999"/>
              <a:gd name="connsiteY32" fmla="*/ 779672 h 1133339"/>
              <a:gd name="connsiteX33" fmla="*/ 9859902 w 12191999"/>
              <a:gd name="connsiteY33" fmla="*/ 737128 h 1133339"/>
              <a:gd name="connsiteX34" fmla="*/ 10340506 w 12191999"/>
              <a:gd name="connsiteY34" fmla="*/ 418562 h 1133339"/>
              <a:gd name="connsiteX35" fmla="*/ 10543534 w 12191999"/>
              <a:gd name="connsiteY35" fmla="*/ 459551 h 1133339"/>
              <a:gd name="connsiteX36" fmla="*/ 10626367 w 12191999"/>
              <a:gd name="connsiteY36" fmla="*/ 504512 h 1133339"/>
              <a:gd name="connsiteX37" fmla="*/ 10672181 w 12191999"/>
              <a:gd name="connsiteY37" fmla="*/ 448985 h 1133339"/>
              <a:gd name="connsiteX38" fmla="*/ 11041003 w 12191999"/>
              <a:gd name="connsiteY38" fmla="*/ 296214 h 1133339"/>
              <a:gd name="connsiteX39" fmla="*/ 11332631 w 12191999"/>
              <a:gd name="connsiteY39" fmla="*/ 385294 h 1133339"/>
              <a:gd name="connsiteX40" fmla="*/ 11371408 w 12191999"/>
              <a:gd name="connsiteY40" fmla="*/ 417288 h 1133339"/>
              <a:gd name="connsiteX41" fmla="*/ 11406247 w 12191999"/>
              <a:gd name="connsiteY41" fmla="*/ 398377 h 1133339"/>
              <a:gd name="connsiteX42" fmla="*/ 11609275 w 12191999"/>
              <a:gd name="connsiteY42" fmla="*/ 357388 h 1133339"/>
              <a:gd name="connsiteX43" fmla="*/ 12089879 w 12191999"/>
              <a:gd name="connsiteY43" fmla="*/ 675954 h 1133339"/>
              <a:gd name="connsiteX44" fmla="*/ 12109865 w 12191999"/>
              <a:gd name="connsiteY44" fmla="*/ 740336 h 1133339"/>
              <a:gd name="connsiteX45" fmla="*/ 12187741 w 12191999"/>
              <a:gd name="connsiteY45" fmla="*/ 732486 h 1133339"/>
              <a:gd name="connsiteX46" fmla="*/ 12191999 w 12191999"/>
              <a:gd name="connsiteY46" fmla="*/ 732755 h 1133339"/>
              <a:gd name="connsiteX47" fmla="*/ 12191999 w 12191999"/>
              <a:gd name="connsiteY47" fmla="*/ 1133339 h 1133339"/>
              <a:gd name="connsiteX48" fmla="*/ 0 w 12191999"/>
              <a:gd name="connsiteY48" fmla="*/ 1133339 h 1133339"/>
              <a:gd name="connsiteX49" fmla="*/ 0 w 12191999"/>
              <a:gd name="connsiteY49" fmla="*/ 662259 h 1133339"/>
              <a:gd name="connsiteX50" fmla="*/ 35270 w 12191999"/>
              <a:gd name="connsiteY50" fmla="*/ 627821 h 1133339"/>
              <a:gd name="connsiteX51" fmla="*/ 367052 w 12191999"/>
              <a:gd name="connsiteY51" fmla="*/ 508714 h 1133339"/>
              <a:gd name="connsiteX52" fmla="*/ 761454 w 12191999"/>
              <a:gd name="connsiteY52" fmla="*/ 688964 h 1133339"/>
              <a:gd name="connsiteX53" fmla="*/ 765322 w 12191999"/>
              <a:gd name="connsiteY53" fmla="*/ 694269 h 1133339"/>
              <a:gd name="connsiteX54" fmla="*/ 779363 w 12191999"/>
              <a:gd name="connsiteY54" fmla="*/ 668401 h 1133339"/>
              <a:gd name="connsiteX55" fmla="*/ 1249255 w 12191999"/>
              <a:gd name="connsiteY55" fmla="*/ 418562 h 1133339"/>
              <a:gd name="connsiteX56" fmla="*/ 1469828 w 12191999"/>
              <a:gd name="connsiteY56" fmla="*/ 463094 h 1133339"/>
              <a:gd name="connsiteX57" fmla="*/ 1529039 w 12191999"/>
              <a:gd name="connsiteY57" fmla="*/ 495232 h 1133339"/>
              <a:gd name="connsiteX58" fmla="*/ 1556571 w 12191999"/>
              <a:gd name="connsiteY58" fmla="*/ 461863 h 1133339"/>
              <a:gd name="connsiteX59" fmla="*/ 1925393 w 12191999"/>
              <a:gd name="connsiteY59" fmla="*/ 309092 h 1133339"/>
              <a:gd name="connsiteX60" fmla="*/ 2128421 w 12191999"/>
              <a:gd name="connsiteY60" fmla="*/ 350081 h 1133339"/>
              <a:gd name="connsiteX61" fmla="*/ 2211864 w 12191999"/>
              <a:gd name="connsiteY61" fmla="*/ 395372 h 1133339"/>
              <a:gd name="connsiteX62" fmla="*/ 2265051 w 12191999"/>
              <a:gd name="connsiteY62" fmla="*/ 366503 h 1133339"/>
              <a:gd name="connsiteX63" fmla="*/ 2485624 w 12191999"/>
              <a:gd name="connsiteY63" fmla="*/ 321971 h 1133339"/>
              <a:gd name="connsiteX64" fmla="*/ 3007763 w 12191999"/>
              <a:gd name="connsiteY64" fmla="*/ 668067 h 1133339"/>
              <a:gd name="connsiteX65" fmla="*/ 3028976 w 12191999"/>
              <a:gd name="connsiteY65" fmla="*/ 736404 h 1133339"/>
              <a:gd name="connsiteX66" fmla="*/ 3043766 w 12191999"/>
              <a:gd name="connsiteY66" fmla="*/ 731813 h 1133339"/>
              <a:gd name="connsiteX67" fmla="*/ 3148886 w 12191999"/>
              <a:gd name="connsiteY67" fmla="*/ 721216 h 1133339"/>
              <a:gd name="connsiteX68" fmla="*/ 3166919 w 12191999"/>
              <a:gd name="connsiteY68" fmla="*/ 722353 h 1133339"/>
              <a:gd name="connsiteX69" fmla="*/ 3196314 w 12191999"/>
              <a:gd name="connsiteY69" fmla="*/ 627658 h 1133339"/>
              <a:gd name="connsiteX70" fmla="*/ 3676918 w 12191999"/>
              <a:gd name="connsiteY70" fmla="*/ 309092 h 1133339"/>
              <a:gd name="connsiteX71" fmla="*/ 3782038 w 12191999"/>
              <a:gd name="connsiteY71" fmla="*/ 319689 h 1133339"/>
              <a:gd name="connsiteX72" fmla="*/ 3790298 w 12191999"/>
              <a:gd name="connsiteY72" fmla="*/ 322253 h 1133339"/>
              <a:gd name="connsiteX73" fmla="*/ 3819586 w 12191999"/>
              <a:gd name="connsiteY73" fmla="*/ 268294 h 1133339"/>
              <a:gd name="connsiteX74" fmla="*/ 4324187 w 12191999"/>
              <a:gd name="connsiteY74" fmla="*/ 0 h 1133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2191999" h="1133339">
                <a:moveTo>
                  <a:pt x="4324187" y="0"/>
                </a:moveTo>
                <a:cubicBezTo>
                  <a:pt x="4534237" y="0"/>
                  <a:pt x="4719430" y="106424"/>
                  <a:pt x="4828786" y="268294"/>
                </a:cubicBezTo>
                <a:lnTo>
                  <a:pt x="4852161" y="311359"/>
                </a:lnTo>
                <a:lnTo>
                  <a:pt x="4874652" y="309092"/>
                </a:lnTo>
                <a:cubicBezTo>
                  <a:pt x="5054694" y="309092"/>
                  <a:pt x="5213432" y="400313"/>
                  <a:pt x="5307165" y="539058"/>
                </a:cubicBezTo>
                <a:lnTo>
                  <a:pt x="5334082" y="588645"/>
                </a:lnTo>
                <a:lnTo>
                  <a:pt x="5405825" y="549703"/>
                </a:lnTo>
                <a:cubicBezTo>
                  <a:pt x="5468228" y="523309"/>
                  <a:pt x="5536836" y="508714"/>
                  <a:pt x="5608854" y="508714"/>
                </a:cubicBezTo>
                <a:lnTo>
                  <a:pt x="5653102" y="512618"/>
                </a:lnTo>
                <a:lnTo>
                  <a:pt x="5684350" y="474742"/>
                </a:lnTo>
                <a:cubicBezTo>
                  <a:pt x="5778740" y="380352"/>
                  <a:pt x="5909139" y="321971"/>
                  <a:pt x="6053173" y="321971"/>
                </a:cubicBezTo>
                <a:cubicBezTo>
                  <a:pt x="6125190" y="321971"/>
                  <a:pt x="6193799" y="336566"/>
                  <a:pt x="6256201" y="362960"/>
                </a:cubicBezTo>
                <a:lnTo>
                  <a:pt x="6335091" y="405780"/>
                </a:lnTo>
                <a:lnTo>
                  <a:pt x="6344312" y="398172"/>
                </a:lnTo>
                <a:cubicBezTo>
                  <a:pt x="6427558" y="341931"/>
                  <a:pt x="6527914" y="309092"/>
                  <a:pt x="6635938" y="309092"/>
                </a:cubicBezTo>
                <a:cubicBezTo>
                  <a:pt x="6779972" y="309092"/>
                  <a:pt x="6910371" y="367473"/>
                  <a:pt x="7004761" y="461863"/>
                </a:cubicBezTo>
                <a:lnTo>
                  <a:pt x="7041595" y="506507"/>
                </a:lnTo>
                <a:lnTo>
                  <a:pt x="7048024" y="501203"/>
                </a:lnTo>
                <a:cubicBezTo>
                  <a:pt x="7131271" y="444962"/>
                  <a:pt x="7231627" y="412123"/>
                  <a:pt x="7339652" y="412123"/>
                </a:cubicBezTo>
                <a:cubicBezTo>
                  <a:pt x="7555703" y="412123"/>
                  <a:pt x="7741074" y="543481"/>
                  <a:pt x="7820257" y="730689"/>
                </a:cubicBezTo>
                <a:lnTo>
                  <a:pt x="7823882" y="742369"/>
                </a:lnTo>
                <a:lnTo>
                  <a:pt x="7829379" y="732242"/>
                </a:lnTo>
                <a:cubicBezTo>
                  <a:pt x="7923114" y="593497"/>
                  <a:pt x="8081851" y="502276"/>
                  <a:pt x="8261893" y="502276"/>
                </a:cubicBezTo>
                <a:cubicBezTo>
                  <a:pt x="8324908" y="502276"/>
                  <a:pt x="8385313" y="513450"/>
                  <a:pt x="8441234" y="533926"/>
                </a:cubicBezTo>
                <a:lnTo>
                  <a:pt x="8512634" y="567236"/>
                </a:lnTo>
                <a:lnTo>
                  <a:pt x="8534598" y="526771"/>
                </a:lnTo>
                <a:cubicBezTo>
                  <a:pt x="8600802" y="428776"/>
                  <a:pt x="8712916" y="364348"/>
                  <a:pt x="8840079" y="364348"/>
                </a:cubicBezTo>
                <a:cubicBezTo>
                  <a:pt x="8967241" y="364348"/>
                  <a:pt x="9079356" y="428776"/>
                  <a:pt x="9145560" y="526771"/>
                </a:cubicBezTo>
                <a:lnTo>
                  <a:pt x="9164773" y="562169"/>
                </a:lnTo>
                <a:lnTo>
                  <a:pt x="9187740" y="549703"/>
                </a:lnTo>
                <a:cubicBezTo>
                  <a:pt x="9250143" y="523309"/>
                  <a:pt x="9318751" y="508714"/>
                  <a:pt x="9390768" y="508714"/>
                </a:cubicBezTo>
                <a:cubicBezTo>
                  <a:pt x="9579813" y="508714"/>
                  <a:pt x="9745368" y="609285"/>
                  <a:pt x="9836849" y="759843"/>
                </a:cubicBezTo>
                <a:lnTo>
                  <a:pt x="9846695" y="779672"/>
                </a:lnTo>
                <a:lnTo>
                  <a:pt x="9859902" y="737128"/>
                </a:lnTo>
                <a:cubicBezTo>
                  <a:pt x="9939084" y="549920"/>
                  <a:pt x="10124455" y="418562"/>
                  <a:pt x="10340506" y="418562"/>
                </a:cubicBezTo>
                <a:cubicBezTo>
                  <a:pt x="10412523" y="418562"/>
                  <a:pt x="10481131" y="433157"/>
                  <a:pt x="10543534" y="459551"/>
                </a:cubicBezTo>
                <a:lnTo>
                  <a:pt x="10626367" y="504512"/>
                </a:lnTo>
                <a:lnTo>
                  <a:pt x="10672181" y="448985"/>
                </a:lnTo>
                <a:cubicBezTo>
                  <a:pt x="10766571" y="354595"/>
                  <a:pt x="10896969" y="296214"/>
                  <a:pt x="11041003" y="296214"/>
                </a:cubicBezTo>
                <a:cubicBezTo>
                  <a:pt x="11149029" y="296214"/>
                  <a:pt x="11249384" y="329053"/>
                  <a:pt x="11332631" y="385294"/>
                </a:cubicBezTo>
                <a:lnTo>
                  <a:pt x="11371408" y="417288"/>
                </a:lnTo>
                <a:lnTo>
                  <a:pt x="11406247" y="398377"/>
                </a:lnTo>
                <a:cubicBezTo>
                  <a:pt x="11468650" y="371983"/>
                  <a:pt x="11537258" y="357388"/>
                  <a:pt x="11609275" y="357388"/>
                </a:cubicBezTo>
                <a:cubicBezTo>
                  <a:pt x="11825326" y="357388"/>
                  <a:pt x="12010697" y="488746"/>
                  <a:pt x="12089879" y="675954"/>
                </a:cubicBezTo>
                <a:lnTo>
                  <a:pt x="12109865" y="740336"/>
                </a:lnTo>
                <a:lnTo>
                  <a:pt x="12187741" y="732486"/>
                </a:lnTo>
                <a:lnTo>
                  <a:pt x="12191999" y="732755"/>
                </a:lnTo>
                <a:lnTo>
                  <a:pt x="12191999" y="1133339"/>
                </a:lnTo>
                <a:lnTo>
                  <a:pt x="0" y="1133339"/>
                </a:lnTo>
                <a:lnTo>
                  <a:pt x="0" y="662259"/>
                </a:lnTo>
                <a:lnTo>
                  <a:pt x="35270" y="627821"/>
                </a:lnTo>
                <a:cubicBezTo>
                  <a:pt x="125433" y="553412"/>
                  <a:pt x="241023" y="508714"/>
                  <a:pt x="367052" y="508714"/>
                </a:cubicBezTo>
                <a:cubicBezTo>
                  <a:pt x="524589" y="508714"/>
                  <a:pt x="665814" y="578555"/>
                  <a:pt x="761454" y="688964"/>
                </a:cubicBezTo>
                <a:lnTo>
                  <a:pt x="765322" y="694269"/>
                </a:lnTo>
                <a:lnTo>
                  <a:pt x="779363" y="668401"/>
                </a:lnTo>
                <a:cubicBezTo>
                  <a:pt x="881198" y="517666"/>
                  <a:pt x="1053653" y="418562"/>
                  <a:pt x="1249255" y="418562"/>
                </a:cubicBezTo>
                <a:cubicBezTo>
                  <a:pt x="1327495" y="418562"/>
                  <a:pt x="1402032" y="434418"/>
                  <a:pt x="1469828" y="463094"/>
                </a:cubicBezTo>
                <a:lnTo>
                  <a:pt x="1529039" y="495232"/>
                </a:lnTo>
                <a:lnTo>
                  <a:pt x="1556571" y="461863"/>
                </a:lnTo>
                <a:cubicBezTo>
                  <a:pt x="1650961" y="367473"/>
                  <a:pt x="1781359" y="309092"/>
                  <a:pt x="1925393" y="309092"/>
                </a:cubicBezTo>
                <a:cubicBezTo>
                  <a:pt x="1997410" y="309092"/>
                  <a:pt x="2066018" y="323687"/>
                  <a:pt x="2128421" y="350081"/>
                </a:cubicBezTo>
                <a:lnTo>
                  <a:pt x="2211864" y="395372"/>
                </a:lnTo>
                <a:lnTo>
                  <a:pt x="2265051" y="366503"/>
                </a:lnTo>
                <a:cubicBezTo>
                  <a:pt x="2332847" y="337827"/>
                  <a:pt x="2407384" y="321971"/>
                  <a:pt x="2485624" y="321971"/>
                </a:cubicBezTo>
                <a:cubicBezTo>
                  <a:pt x="2720347" y="321971"/>
                  <a:pt x="2921738" y="464681"/>
                  <a:pt x="3007763" y="668067"/>
                </a:cubicBezTo>
                <a:lnTo>
                  <a:pt x="3028976" y="736404"/>
                </a:lnTo>
                <a:lnTo>
                  <a:pt x="3043766" y="731813"/>
                </a:lnTo>
                <a:cubicBezTo>
                  <a:pt x="3077721" y="724865"/>
                  <a:pt x="3112877" y="721216"/>
                  <a:pt x="3148886" y="721216"/>
                </a:cubicBezTo>
                <a:lnTo>
                  <a:pt x="3166919" y="722353"/>
                </a:lnTo>
                <a:lnTo>
                  <a:pt x="3196314" y="627658"/>
                </a:lnTo>
                <a:cubicBezTo>
                  <a:pt x="3275496" y="440450"/>
                  <a:pt x="3460867" y="309092"/>
                  <a:pt x="3676918" y="309092"/>
                </a:cubicBezTo>
                <a:cubicBezTo>
                  <a:pt x="3712927" y="309092"/>
                  <a:pt x="3748083" y="312741"/>
                  <a:pt x="3782038" y="319689"/>
                </a:cubicBezTo>
                <a:lnTo>
                  <a:pt x="3790298" y="322253"/>
                </a:lnTo>
                <a:lnTo>
                  <a:pt x="3819586" y="268294"/>
                </a:lnTo>
                <a:cubicBezTo>
                  <a:pt x="3928943" y="106424"/>
                  <a:pt x="4114136" y="0"/>
                  <a:pt x="432418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31" name="任意多边形 30"/>
          <p:cNvSpPr/>
          <p:nvPr/>
        </p:nvSpPr>
        <p:spPr>
          <a:xfrm rot="900000">
            <a:off x="8691563" y="1198563"/>
            <a:ext cx="636588" cy="441325"/>
          </a:xfrm>
          <a:custGeom>
            <a:avLst/>
            <a:gdLst>
              <a:gd name="connsiteX0" fmla="*/ 811844 w 815110"/>
              <a:gd name="connsiteY0" fmla="*/ 0 h 753851"/>
              <a:gd name="connsiteX1" fmla="*/ 811221 w 815110"/>
              <a:gd name="connsiteY1" fmla="*/ 3357 h 753851"/>
              <a:gd name="connsiteX2" fmla="*/ 815110 w 815110"/>
              <a:gd name="connsiteY2" fmla="*/ 1718 h 753851"/>
              <a:gd name="connsiteX3" fmla="*/ 810512 w 815110"/>
              <a:gd name="connsiteY3" fmla="*/ 7176 h 753851"/>
              <a:gd name="connsiteX4" fmla="*/ 674407 w 815110"/>
              <a:gd name="connsiteY4" fmla="*/ 740510 h 753851"/>
              <a:gd name="connsiteX5" fmla="*/ 421276 w 815110"/>
              <a:gd name="connsiteY5" fmla="*/ 621270 h 753851"/>
              <a:gd name="connsiteX6" fmla="*/ 293771 w 815110"/>
              <a:gd name="connsiteY6" fmla="*/ 753851 h 753851"/>
              <a:gd name="connsiteX7" fmla="*/ 336279 w 815110"/>
              <a:gd name="connsiteY7" fmla="*/ 581231 h 753851"/>
              <a:gd name="connsiteX8" fmla="*/ 335005 w 815110"/>
              <a:gd name="connsiteY8" fmla="*/ 580631 h 753851"/>
              <a:gd name="connsiteX9" fmla="*/ 337035 w 815110"/>
              <a:gd name="connsiteY9" fmla="*/ 578159 h 753851"/>
              <a:gd name="connsiteX10" fmla="*/ 337278 w 815110"/>
              <a:gd name="connsiteY10" fmla="*/ 577173 h 753851"/>
              <a:gd name="connsiteX11" fmla="*/ 337691 w 815110"/>
              <a:gd name="connsiteY11" fmla="*/ 577360 h 753851"/>
              <a:gd name="connsiteX12" fmla="*/ 628627 w 815110"/>
              <a:gd name="connsiteY12" fmla="*/ 223097 h 753851"/>
              <a:gd name="connsiteX13" fmla="*/ 609342 w 815110"/>
              <a:gd name="connsiteY13" fmla="*/ 245991 h 753851"/>
              <a:gd name="connsiteX14" fmla="*/ 266398 w 815110"/>
              <a:gd name="connsiteY14" fmla="*/ 517542 h 753851"/>
              <a:gd name="connsiteX15" fmla="*/ 0 w 815110"/>
              <a:gd name="connsiteY15" fmla="*/ 345175 h 753851"/>
              <a:gd name="connsiteX16" fmla="*/ 807958 w 815110"/>
              <a:gd name="connsiteY16" fmla="*/ 4731 h 75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15110" h="753851">
                <a:moveTo>
                  <a:pt x="811844" y="0"/>
                </a:moveTo>
                <a:lnTo>
                  <a:pt x="811221" y="3357"/>
                </a:lnTo>
                <a:lnTo>
                  <a:pt x="815110" y="1718"/>
                </a:lnTo>
                <a:lnTo>
                  <a:pt x="810512" y="7176"/>
                </a:lnTo>
                <a:lnTo>
                  <a:pt x="674407" y="740510"/>
                </a:lnTo>
                <a:lnTo>
                  <a:pt x="421276" y="621270"/>
                </a:lnTo>
                <a:lnTo>
                  <a:pt x="293771" y="753851"/>
                </a:lnTo>
                <a:lnTo>
                  <a:pt x="336279" y="581231"/>
                </a:lnTo>
                <a:lnTo>
                  <a:pt x="335005" y="580631"/>
                </a:lnTo>
                <a:lnTo>
                  <a:pt x="337035" y="578159"/>
                </a:lnTo>
                <a:lnTo>
                  <a:pt x="337278" y="577173"/>
                </a:lnTo>
                <a:lnTo>
                  <a:pt x="337691" y="577360"/>
                </a:lnTo>
                <a:lnTo>
                  <a:pt x="628627" y="223097"/>
                </a:lnTo>
                <a:lnTo>
                  <a:pt x="609342" y="245991"/>
                </a:lnTo>
                <a:lnTo>
                  <a:pt x="266398" y="517542"/>
                </a:lnTo>
                <a:lnTo>
                  <a:pt x="0" y="345175"/>
                </a:lnTo>
                <a:lnTo>
                  <a:pt x="807958" y="4731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alpha val="50000"/>
                </a:schemeClr>
              </a:gs>
              <a:gs pos="0">
                <a:schemeClr val="bg1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</p:spTree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3" name="文本框 42"/>
          <p:cNvSpPr txBox="1"/>
          <p:nvPr/>
        </p:nvSpPr>
        <p:spPr>
          <a:xfrm>
            <a:off x="3838575" y="282575"/>
            <a:ext cx="4514850" cy="52228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dist" fontAlgn="auto">
              <a:buClrTx/>
              <a:buSzTx/>
              <a:buFontTx/>
            </a:pPr>
            <a:r>
              <a:rPr lang="zh-CN" sz="2800" spc="300" noProof="1" dirty="0" smtClean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微信端账号注册操作介绍</a:t>
            </a:r>
            <a:endParaRPr lang="zh-CN" altLang="zh-CN" sz="2800" spc="300" noProof="1" dirty="0" smtClean="0">
              <a:solidFill>
                <a:srgbClr val="92D0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7540625" y="1337945"/>
            <a:ext cx="4121150" cy="4540885"/>
            <a:chOff x="12050" y="2665"/>
            <a:chExt cx="6490" cy="7151"/>
          </a:xfrm>
        </p:grpSpPr>
        <p:sp>
          <p:nvSpPr>
            <p:cNvPr id="56325" name="文本框 12"/>
            <p:cNvSpPr txBox="1"/>
            <p:nvPr/>
          </p:nvSpPr>
          <p:spPr>
            <a:xfrm>
              <a:off x="12572" y="4038"/>
              <a:ext cx="5968" cy="577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>
                <a:lnSpc>
                  <a:spcPct val="150000"/>
                </a:lnSpc>
                <a:buFont typeface="Arial" panose="020B0604020202020204" pitchFamily="34" charset="0"/>
              </a:pPr>
              <a:r>
                <a:rPr lang="zh-CN" altLang="en-US" sz="1200">
                  <a:latin typeface="Verdana" panose="020B0604030504040204" charset="0"/>
                  <a:ea typeface="微软雅黑" panose="020B0503020204020204" pitchFamily="34" charset="-122"/>
                </a:rPr>
                <a:t>当代理商已在“学生-管理”给学生注册学生IC卡账号，并且填写了“家长电话”的情况下，家长只需将其微信号与学生IC卡账号进行关联即可。</a:t>
              </a:r>
              <a:endParaRPr lang="zh-CN" altLang="en-US" sz="1200">
                <a:latin typeface="Verdana" panose="020B0604030504040204" charset="0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  <a:buFont typeface="Arial" panose="020B0604020202020204" pitchFamily="34" charset="0"/>
              </a:pPr>
              <a:endParaRPr lang="zh-CN" altLang="en-US" sz="1200">
                <a:latin typeface="Verdana" panose="020B0604030504040204" charset="0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  <a:buFont typeface="Arial" panose="020B0604020202020204" pitchFamily="34" charset="0"/>
              </a:pPr>
              <a:r>
                <a:rPr lang="zh-CN" altLang="en-US" sz="1200">
                  <a:latin typeface="Verdana" panose="020B0604030504040204" charset="0"/>
                  <a:ea typeface="微软雅黑" panose="020B0503020204020204" pitchFamily="34" charset="-122"/>
                </a:rPr>
                <a:t>(1)请关注校园电话微信公众号：xiaoyuandianhua</a:t>
              </a:r>
              <a:endParaRPr lang="zh-CN" altLang="en-US" sz="1200">
                <a:latin typeface="Verdana" panose="020B0604030504040204" charset="0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  <a:buFont typeface="Arial" panose="020B0604020202020204" pitchFamily="34" charset="0"/>
              </a:pPr>
              <a:r>
                <a:rPr lang="zh-CN" altLang="en-US" sz="1200">
                  <a:latin typeface="Verdana" panose="020B0604030504040204" charset="0"/>
                  <a:ea typeface="微软雅黑" panose="020B0503020204020204" pitchFamily="34" charset="-122"/>
                </a:rPr>
                <a:t>(2)点击“校园电话”中的“账户管理”。</a:t>
              </a:r>
              <a:endParaRPr lang="zh-CN" altLang="en-US" sz="1200">
                <a:latin typeface="Verdana" panose="020B0604030504040204" charset="0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200">
                  <a:sym typeface="+mn-ea"/>
                </a:rPr>
                <a:t>(3)</a:t>
              </a:r>
              <a:r>
                <a:rPr lang="zh-CN" altLang="en-US" sz="1200">
                  <a:sym typeface="+mn-ea"/>
                </a:rPr>
                <a:t>输入“家长手机”后，点击“获取验证码”，等待</a:t>
              </a:r>
              <a:endParaRPr lang="zh-CN" altLang="en-US" sz="1200">
                <a:sym typeface="+mn-ea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200">
                  <a:sym typeface="+mn-ea"/>
                </a:rPr>
                <a:t>    短信获取验证码。输入验证码，点击 “确定”。</a:t>
              </a:r>
              <a:endParaRPr lang="zh-CN" altLang="en-US" sz="1200">
                <a:sym typeface="+mn-ea"/>
              </a:endParaRPr>
            </a:p>
            <a:p>
              <a:pPr>
                <a:lnSpc>
                  <a:spcPct val="150000"/>
                </a:lnSpc>
                <a:buFont typeface="Arial" panose="020B0604020202020204" pitchFamily="34" charset="0"/>
              </a:pPr>
              <a:r>
                <a:rPr lang="zh-CN" altLang="en-US" sz="1200">
                  <a:latin typeface="Verdana" panose="020B0604030504040204" charset="0"/>
                  <a:ea typeface="微软雅黑" panose="020B0503020204020204" pitchFamily="34" charset="-122"/>
                </a:rPr>
                <a:t>(</a:t>
              </a:r>
              <a:r>
                <a:rPr lang="en-US" altLang="zh-CN" sz="1200">
                  <a:latin typeface="Verdana" panose="020B0604030504040204" charset="0"/>
                  <a:ea typeface="微软雅黑" panose="020B0503020204020204" pitchFamily="34" charset="-122"/>
                </a:rPr>
                <a:t>4</a:t>
              </a:r>
              <a:r>
                <a:rPr lang="zh-CN" altLang="en-US" sz="1200">
                  <a:latin typeface="Verdana" panose="020B0604030504040204" charset="0"/>
                  <a:ea typeface="微软雅黑" panose="020B0503020204020204" pitchFamily="34" charset="-122"/>
                </a:rPr>
                <a:t>)初次进入后会有提示“建议设置免卡拨打密码”，</a:t>
              </a:r>
              <a:endParaRPr lang="zh-CN" altLang="en-US" sz="1200">
                <a:latin typeface="Verdana" panose="020B0604030504040204" charset="0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  <a:buFont typeface="Arial" panose="020B0604020202020204" pitchFamily="34" charset="0"/>
              </a:pPr>
              <a:r>
                <a:rPr lang="zh-CN" altLang="en-US" sz="1200">
                  <a:latin typeface="Verdana" panose="020B0604030504040204" charset="0"/>
                  <a:ea typeface="微软雅黑" panose="020B0503020204020204" pitchFamily="34" charset="-122"/>
                </a:rPr>
                <a:t>    点击“确定”进行免卡拨打密码设置。设置好免 </a:t>
              </a:r>
              <a:endParaRPr lang="zh-CN" altLang="en-US" sz="1200">
                <a:latin typeface="Verdana" panose="020B0604030504040204" charset="0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  <a:buFont typeface="Arial" panose="020B0604020202020204" pitchFamily="34" charset="0"/>
              </a:pPr>
              <a:r>
                <a:rPr lang="zh-CN" altLang="en-US" sz="1200">
                  <a:latin typeface="Verdana" panose="020B0604030504040204" charset="0"/>
                  <a:ea typeface="微软雅黑" panose="020B0503020204020204" pitchFamily="34" charset="-122"/>
                  <a:sym typeface="微软雅黑" panose="020B0503020204020204" pitchFamily="34" charset="-122"/>
                </a:rPr>
                <a:t>    拨密码后，当前微信账号将自动与云平台系统上</a:t>
              </a:r>
              <a:endParaRPr lang="zh-CN" altLang="en-US" sz="1200">
                <a:latin typeface="Verdana" panose="020B0604030504040204" charset="0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  <a:buFont typeface="Arial" panose="020B0604020202020204" pitchFamily="34" charset="0"/>
              </a:pPr>
              <a:r>
                <a:rPr lang="zh-CN" altLang="en-US" sz="1200">
                  <a:latin typeface="Verdana" panose="020B0604030504040204" charset="0"/>
                  <a:ea typeface="微软雅黑" panose="020B0503020204020204" pitchFamily="34" charset="-122"/>
                  <a:sym typeface="微软雅黑" panose="020B0503020204020204" pitchFamily="34" charset="-122"/>
                </a:rPr>
                <a:t>    的学生IC卡账号进行关联。</a:t>
              </a:r>
              <a:endParaRPr lang="zh-CN" altLang="en-US" sz="1200">
                <a:latin typeface="Verdana" panose="020B0604030504040204" charset="0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  <a:buFont typeface="Arial" panose="020B0604020202020204" pitchFamily="34" charset="0"/>
              </a:pPr>
              <a:endParaRPr lang="en-US" altLang="zh-CN" sz="1100">
                <a:latin typeface="Verdana" panose="020B0604030504040204" charset="0"/>
                <a:ea typeface="微软雅黑" panose="020B0503020204020204" pitchFamily="34" charset="-122"/>
              </a:endParaRPr>
            </a:p>
          </p:txBody>
        </p:sp>
        <p:sp>
          <p:nvSpPr>
            <p:cNvPr id="56326" name="文本框 1"/>
            <p:cNvSpPr txBox="1"/>
            <p:nvPr/>
          </p:nvSpPr>
          <p:spPr>
            <a:xfrm>
              <a:off x="12050" y="2665"/>
              <a:ext cx="5851" cy="167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pPr>
                <a:lnSpc>
                  <a:spcPct val="150000"/>
                </a:lnSpc>
              </a:pPr>
              <a:r>
                <a:rPr lang="zh-CN" altLang="en-US" sz="1400" b="1">
                  <a:solidFill>
                    <a:srgbClr val="262626"/>
                  </a:solidFill>
                  <a:latin typeface="Verdana" panose="020B0604030504040204" charset="0"/>
                  <a:ea typeface="微软雅黑" panose="020B0503020204020204" pitchFamily="34" charset="-122"/>
                </a:rPr>
                <a:t>1) 当代理商已在系统上注册学生IC卡账号，</a:t>
              </a:r>
              <a:endParaRPr lang="zh-CN" altLang="en-US" sz="1400" b="1">
                <a:solidFill>
                  <a:srgbClr val="262626"/>
                </a:solidFill>
                <a:latin typeface="Verdana" panose="020B0604030504040204" charset="0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400" b="1">
                  <a:solidFill>
                    <a:srgbClr val="262626"/>
                  </a:solidFill>
                  <a:latin typeface="Verdana" panose="020B0604030504040204" charset="0"/>
                  <a:ea typeface="微软雅黑" panose="020B0503020204020204" pitchFamily="34" charset="-122"/>
                </a:rPr>
                <a:t>     并填写了“家长电话”时：</a:t>
              </a:r>
              <a:endParaRPr lang="zh-CN" altLang="en-US" sz="1400" b="1">
                <a:solidFill>
                  <a:srgbClr val="262626"/>
                </a:solidFill>
                <a:latin typeface="Verdana" panose="020B0604030504040204" charset="0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endParaRPr lang="zh-CN" altLang="en-US" sz="1400" b="1">
                <a:solidFill>
                  <a:srgbClr val="262626"/>
                </a:solidFill>
                <a:latin typeface="Verdana" panose="020B0604030504040204" charset="0"/>
                <a:ea typeface="微软雅黑" panose="020B0503020204020204" pitchFamily="34" charset="-122"/>
              </a:endParaRPr>
            </a:p>
          </p:txBody>
        </p:sp>
      </p:grpSp>
      <p:pic>
        <p:nvPicPr>
          <p:cNvPr id="3" name="图片 4" descr="C:\Users\admin\Desktop\aaaa.jpgaaaa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273685" y="1175068"/>
            <a:ext cx="7266940" cy="510095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8" name="组合 7"/>
          <p:cNvGrpSpPr/>
          <p:nvPr/>
        </p:nvGrpSpPr>
        <p:grpSpPr>
          <a:xfrm>
            <a:off x="1584677" y="409857"/>
            <a:ext cx="9022649" cy="267238"/>
            <a:chOff x="2331650" y="3295381"/>
            <a:chExt cx="9022649" cy="267238"/>
          </a:xfrm>
          <a:solidFill>
            <a:srgbClr val="92D050"/>
          </a:solidFill>
        </p:grpSpPr>
        <p:sp>
          <p:nvSpPr>
            <p:cNvPr id="15" name="椭圆 14"/>
            <p:cNvSpPr/>
            <p:nvPr/>
          </p:nvSpPr>
          <p:spPr>
            <a:xfrm rot="10800000">
              <a:off x="4045590" y="3295381"/>
              <a:ext cx="267237" cy="26723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16" name="椭圆 15"/>
            <p:cNvSpPr/>
            <p:nvPr/>
          </p:nvSpPr>
          <p:spPr>
            <a:xfrm rot="10800000">
              <a:off x="3407467" y="3328786"/>
              <a:ext cx="200428" cy="2004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17" name="椭圆 16"/>
            <p:cNvSpPr/>
            <p:nvPr/>
          </p:nvSpPr>
          <p:spPr>
            <a:xfrm rot="10800000">
              <a:off x="2836154" y="3362190"/>
              <a:ext cx="133619" cy="1336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18" name="椭圆 17"/>
            <p:cNvSpPr/>
            <p:nvPr/>
          </p:nvSpPr>
          <p:spPr>
            <a:xfrm rot="10800000">
              <a:off x="2331650" y="3395595"/>
              <a:ext cx="66809" cy="6680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19" name="椭圆 18"/>
            <p:cNvSpPr/>
            <p:nvPr/>
          </p:nvSpPr>
          <p:spPr>
            <a:xfrm>
              <a:off x="9373122" y="3295382"/>
              <a:ext cx="267237" cy="26723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0" name="椭圆 19"/>
            <p:cNvSpPr/>
            <p:nvPr/>
          </p:nvSpPr>
          <p:spPr>
            <a:xfrm>
              <a:off x="10078054" y="3328787"/>
              <a:ext cx="200428" cy="2004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1" name="椭圆 20"/>
            <p:cNvSpPr/>
            <p:nvPr/>
          </p:nvSpPr>
          <p:spPr>
            <a:xfrm>
              <a:off x="10716176" y="3362191"/>
              <a:ext cx="133619" cy="1336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2" name="椭圆 21"/>
            <p:cNvSpPr/>
            <p:nvPr/>
          </p:nvSpPr>
          <p:spPr>
            <a:xfrm>
              <a:off x="11287490" y="3395595"/>
              <a:ext cx="66809" cy="6680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</p:grpSp>
      <p:sp>
        <p:nvSpPr>
          <p:cNvPr id="23" name="文本框 22"/>
          <p:cNvSpPr txBox="1"/>
          <p:nvPr userDrawn="1"/>
        </p:nvSpPr>
        <p:spPr>
          <a:xfrm>
            <a:off x="10694669" y="175894"/>
            <a:ext cx="1383666" cy="337167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 fontAlgn="auto"/>
            <a:r>
              <a:rPr lang="zh-CN" altLang="en-US" sz="1600" noProof="1">
                <a:gradFill>
                  <a:gsLst>
                    <a:gs pos="21000">
                      <a:schemeClr val="accent6">
                        <a:lumMod val="60000"/>
                        <a:lumOff val="40000"/>
                      </a:schemeClr>
                    </a:gs>
                    <a:gs pos="88000">
                      <a:schemeClr val="accent6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+mn-lt"/>
                <a:ea typeface="+mn-ea"/>
                <a:cs typeface="+mn-cs"/>
              </a:rPr>
              <a:t>艾弗特通讯</a:t>
            </a:r>
            <a:endParaRPr lang="zh-CN" altLang="en-US" sz="1600" noProof="1">
              <a:gradFill>
                <a:gsLst>
                  <a:gs pos="21000">
                    <a:schemeClr val="accent6">
                      <a:lumMod val="60000"/>
                      <a:lumOff val="40000"/>
                    </a:schemeClr>
                  </a:gs>
                  <a:gs pos="88000">
                    <a:schemeClr val="accent6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3" name="文本框 42"/>
          <p:cNvSpPr txBox="1"/>
          <p:nvPr/>
        </p:nvSpPr>
        <p:spPr>
          <a:xfrm>
            <a:off x="3838575" y="282575"/>
            <a:ext cx="4514850" cy="52228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dist" fontAlgn="auto">
              <a:buClrTx/>
              <a:buSzTx/>
              <a:buFontTx/>
            </a:pPr>
            <a:r>
              <a:rPr lang="zh-CN" sz="2800" spc="300" noProof="1" dirty="0" smtClean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微信端账号注册操作介绍</a:t>
            </a:r>
            <a:endParaRPr lang="zh-CN" sz="2800" spc="300" noProof="1" dirty="0" smtClean="0">
              <a:solidFill>
                <a:srgbClr val="92D0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7691755" y="926465"/>
            <a:ext cx="3893185" cy="5665401"/>
            <a:chOff x="12050" y="2555"/>
            <a:chExt cx="6131" cy="8693"/>
          </a:xfrm>
        </p:grpSpPr>
        <p:sp>
          <p:nvSpPr>
            <p:cNvPr id="58373" name="文本框 12"/>
            <p:cNvSpPr txBox="1"/>
            <p:nvPr/>
          </p:nvSpPr>
          <p:spPr>
            <a:xfrm>
              <a:off x="12572" y="3883"/>
              <a:ext cx="5609" cy="73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>
                <a:lnSpc>
                  <a:spcPct val="150000"/>
                </a:lnSpc>
              </a:pPr>
              <a:r>
                <a:rPr lang="zh-CN" altLang="en-US" sz="1200">
                  <a:latin typeface="Verdana" panose="020B0604030504040204" charset="0"/>
                  <a:ea typeface="微软雅黑" panose="020B0503020204020204" pitchFamily="34" charset="-122"/>
                </a:rPr>
                <a:t>代理商未在“学生-管理”给学生注册云平台学生IC卡账号，家长可自行注册学生IC卡账号。</a:t>
              </a:r>
              <a:endParaRPr lang="zh-CN" altLang="en-US" sz="1200">
                <a:latin typeface="Verdana" panose="020B0604030504040204" charset="0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endParaRPr lang="zh-CN" altLang="en-US" sz="1200">
                <a:latin typeface="Verdana" panose="020B0604030504040204" charset="0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200">
                  <a:latin typeface="Verdana" panose="020B0604030504040204" charset="0"/>
                  <a:ea typeface="微软雅黑" panose="020B0503020204020204" pitchFamily="34" charset="-122"/>
                </a:rPr>
                <a:t>(1)家长使用微信扫描代理商提供的二维码。                                                                                                                                                                                                                                            </a:t>
              </a:r>
              <a:endParaRPr lang="zh-CN" altLang="en-US" sz="1200">
                <a:latin typeface="Verdana" panose="020B0604030504040204" charset="0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200">
                  <a:latin typeface="Verdana" panose="020B0604030504040204" charset="0"/>
                  <a:ea typeface="微软雅黑" panose="020B0503020204020204" pitchFamily="34" charset="-122"/>
                </a:rPr>
                <a:t>  （该二维码可在代理后台的“我的账户”→“账</a:t>
              </a:r>
              <a:endParaRPr lang="zh-CN" altLang="en-US" sz="1200">
                <a:latin typeface="Verdana" panose="020B0604030504040204" charset="0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200">
                  <a:sym typeface="+mn-ea"/>
                </a:rPr>
                <a:t>     户信息与设置”→“家长绑定码”中找到）</a:t>
              </a:r>
              <a:endParaRPr lang="zh-CN" altLang="en-US" sz="1200">
                <a:sym typeface="+mn-ea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200">
                  <a:sym typeface="+mn-ea"/>
                </a:rPr>
                <a:t>(2)输入</a:t>
              </a:r>
              <a:r>
                <a:rPr lang="zh-CN" altLang="en-US" sz="1200">
                  <a:sym typeface="+mn-ea"/>
                </a:rPr>
                <a:t>“家长手机”后，点击“获取验证码”，</a:t>
              </a:r>
              <a:endParaRPr lang="zh-CN" altLang="en-US" sz="1200">
                <a:sym typeface="+mn-ea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200">
                  <a:sym typeface="+mn-ea"/>
                </a:rPr>
                <a:t>    等待短信获取验证码。</a:t>
              </a:r>
              <a:endParaRPr lang="zh-CN" altLang="en-US" sz="1200">
                <a:sym typeface="+mn-ea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200">
                  <a:sym typeface="+mn-ea"/>
                </a:rPr>
                <a:t>(</a:t>
              </a:r>
              <a:r>
                <a:rPr lang="en-US" altLang="zh-CN" sz="1200">
                  <a:sym typeface="+mn-ea"/>
                </a:rPr>
                <a:t>3</a:t>
              </a:r>
              <a:r>
                <a:rPr lang="zh-CN" altLang="en-US" sz="1200">
                  <a:sym typeface="+mn-ea"/>
                </a:rPr>
                <a:t>)</a:t>
              </a:r>
              <a:r>
                <a:rPr lang="zh-CN" altLang="en-US" sz="1200">
                  <a:sym typeface="+mn-ea"/>
                </a:rPr>
                <a:t>输入验证码，点击 “确定”。</a:t>
              </a:r>
              <a:endParaRPr lang="zh-CN" altLang="en-US" sz="1200">
                <a:latin typeface="Verdana" panose="020B0604030504040204" charset="0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200">
                  <a:latin typeface="Verdana" panose="020B0604030504040204" charset="0"/>
                  <a:ea typeface="微软雅黑" panose="020B0503020204020204" pitchFamily="34" charset="-122"/>
                </a:rPr>
                <a:t>(</a:t>
              </a:r>
              <a:r>
                <a:rPr lang="en-US" altLang="zh-CN" sz="1200">
                  <a:latin typeface="Verdana" panose="020B0604030504040204" charset="0"/>
                  <a:ea typeface="微软雅黑" panose="020B0503020204020204" pitchFamily="34" charset="-122"/>
                </a:rPr>
                <a:t>4</a:t>
              </a:r>
              <a:r>
                <a:rPr lang="zh-CN" altLang="en-US" sz="1200">
                  <a:latin typeface="Verdana" panose="020B0604030504040204" charset="0"/>
                  <a:ea typeface="微软雅黑" panose="020B0503020204020204" pitchFamily="34" charset="-122"/>
                </a:rPr>
                <a:t>)选择学生所在的学校，点击“下一步”。</a:t>
              </a:r>
              <a:endParaRPr lang="zh-CN" altLang="en-US" sz="1200">
                <a:latin typeface="Verdana" panose="020B0604030504040204" charset="0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200">
                  <a:latin typeface="Verdana" panose="020B0604030504040204" charset="0"/>
                  <a:ea typeface="微软雅黑" panose="020B0503020204020204" pitchFamily="34" charset="-122"/>
                </a:rPr>
                <a:t>(</a:t>
              </a:r>
              <a:r>
                <a:rPr lang="en-US" altLang="zh-CN" sz="1200">
                  <a:latin typeface="Verdana" panose="020B0604030504040204" charset="0"/>
                  <a:ea typeface="微软雅黑" panose="020B0503020204020204" pitchFamily="34" charset="-122"/>
                </a:rPr>
                <a:t>5</a:t>
              </a:r>
              <a:r>
                <a:rPr lang="zh-CN" altLang="en-US" sz="1200">
                  <a:latin typeface="Verdana" panose="020B0604030504040204" charset="0"/>
                  <a:ea typeface="微软雅黑" panose="020B0503020204020204" pitchFamily="34" charset="-122"/>
                </a:rPr>
                <a:t>)选择学生所在的班级，并填写学生姓名跟IC卡   </a:t>
              </a:r>
              <a:endParaRPr lang="zh-CN" altLang="en-US" sz="1200">
                <a:latin typeface="Verdana" panose="020B0604030504040204" charset="0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200">
                  <a:latin typeface="Verdana" panose="020B0604030504040204" charset="0"/>
                  <a:ea typeface="微软雅黑" panose="020B0503020204020204" pitchFamily="34" charset="-122"/>
                </a:rPr>
                <a:t>    </a:t>
              </a:r>
              <a:r>
                <a:rPr lang="zh-CN" altLang="en-US" sz="1200">
                  <a:sym typeface="+mn-ea"/>
                </a:rPr>
                <a:t>号， 然后点击“确认绑定”。</a:t>
              </a:r>
              <a:endParaRPr lang="zh-CN" altLang="en-US" sz="1200">
                <a:latin typeface="Verdana" panose="020B0604030504040204" charset="0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200">
                  <a:latin typeface="Verdana" panose="020B0604030504040204" charset="0"/>
                  <a:ea typeface="微软雅黑" panose="020B0503020204020204" pitchFamily="34" charset="-122"/>
                </a:rPr>
                <a:t> （IC卡号查看方式：在话机挂机的状态下，使用</a:t>
              </a:r>
              <a:endParaRPr lang="zh-CN" altLang="en-US" sz="1200">
                <a:latin typeface="Verdana" panose="020B0604030504040204" charset="0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200">
                  <a:latin typeface="Verdana" panose="020B0604030504040204" charset="0"/>
                  <a:ea typeface="微软雅黑" panose="020B0503020204020204" pitchFamily="34" charset="-122"/>
                </a:rPr>
                <a:t>   </a:t>
              </a:r>
              <a:r>
                <a:rPr lang="zh-CN" altLang="en-US" sz="1200">
                  <a:sym typeface="+mn-ea"/>
                </a:rPr>
                <a:t>IC卡在话机上刷卡，话机显示屏会显示该卡的   </a:t>
              </a:r>
              <a:endParaRPr lang="zh-CN" altLang="en-US" sz="1200">
                <a:sym typeface="+mn-ea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200">
                  <a:sym typeface="+mn-ea"/>
                </a:rPr>
                <a:t>   </a:t>
              </a:r>
              <a:r>
                <a:rPr lang="zh-CN" altLang="en-US" sz="1200">
                  <a:sym typeface="+mn-ea"/>
                </a:rPr>
                <a:t>IC卡号。）</a:t>
              </a:r>
              <a:endParaRPr lang="zh-CN" altLang="en-US" sz="1200">
                <a:latin typeface="Verdana" panose="020B0604030504040204" charset="0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200">
                  <a:latin typeface="Verdana" panose="020B0604030504040204" charset="0"/>
                  <a:ea typeface="微软雅黑" panose="020B0503020204020204" pitchFamily="34" charset="-122"/>
                </a:rPr>
                <a:t>(</a:t>
              </a:r>
              <a:r>
                <a:rPr lang="en-US" altLang="zh-CN" sz="1200">
                  <a:latin typeface="Verdana" panose="020B0604030504040204" charset="0"/>
                  <a:ea typeface="微软雅黑" panose="020B0503020204020204" pitchFamily="34" charset="-122"/>
                </a:rPr>
                <a:t>6</a:t>
              </a:r>
              <a:r>
                <a:rPr lang="zh-CN" altLang="en-US" sz="1200">
                  <a:latin typeface="Verdana" panose="020B0604030504040204" charset="0"/>
                  <a:ea typeface="微软雅黑" panose="020B0503020204020204" pitchFamily="34" charset="-122"/>
                </a:rPr>
                <a:t>)提示绑定成功即为注册成功。可点击“前往 学</a:t>
              </a:r>
              <a:endParaRPr lang="zh-CN" altLang="en-US" sz="1200">
                <a:latin typeface="Verdana" panose="020B0604030504040204" charset="0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200">
                  <a:latin typeface="Verdana" panose="020B0604030504040204" charset="0"/>
                  <a:ea typeface="微软雅黑" panose="020B0503020204020204" pitchFamily="34" charset="-122"/>
                  <a:sym typeface="微软雅黑" panose="020B0503020204020204" pitchFamily="34" charset="-122"/>
                </a:rPr>
                <a:t>    </a:t>
              </a:r>
              <a:r>
                <a:rPr lang="zh-CN" altLang="en-US" sz="1200">
                  <a:sym typeface="+mn-ea"/>
                </a:rPr>
                <a:t>生</a:t>
              </a:r>
              <a:r>
                <a:rPr lang="zh-CN" altLang="en-US" sz="1200">
                  <a:sym typeface="微软雅黑" panose="020B0503020204020204" pitchFamily="34" charset="-122"/>
                </a:rPr>
                <a:t>中心”查看账号主页。</a:t>
              </a:r>
              <a:endParaRPr lang="zh-CN" altLang="en-US" sz="1200">
                <a:latin typeface="Verdana" panose="020B0604030504040204" charset="0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58374" name="文本框 1"/>
            <p:cNvSpPr txBox="1"/>
            <p:nvPr/>
          </p:nvSpPr>
          <p:spPr>
            <a:xfrm>
              <a:off x="12050" y="2555"/>
              <a:ext cx="5571" cy="113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>
                <a:lnSpc>
                  <a:spcPct val="150000"/>
                </a:lnSpc>
              </a:pPr>
              <a:r>
                <a:rPr lang="zh-CN" altLang="en-US" sz="1400" b="1">
                  <a:solidFill>
                    <a:srgbClr val="262626"/>
                  </a:solidFill>
                  <a:latin typeface="Verdana" panose="020B0604030504040204" charset="0"/>
                  <a:ea typeface="微软雅黑" panose="020B0503020204020204" pitchFamily="34" charset="-122"/>
                  <a:sym typeface="微软雅黑" panose="020B0503020204020204" pitchFamily="34" charset="-122"/>
                </a:rPr>
                <a:t>2) 代理商未在系统上注册学生IC账号时，</a:t>
              </a:r>
              <a:endParaRPr lang="zh-CN" altLang="en-US" sz="1400" b="1">
                <a:solidFill>
                  <a:srgbClr val="262626"/>
                </a:solidFill>
                <a:latin typeface="Verdana" panose="020B0604030504040204" charset="0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400" b="1">
                  <a:solidFill>
                    <a:srgbClr val="262626"/>
                  </a:solidFill>
                  <a:latin typeface="Verdana" panose="020B0604030504040204" charset="0"/>
                  <a:ea typeface="微软雅黑" panose="020B0503020204020204" pitchFamily="34" charset="-122"/>
                  <a:sym typeface="微软雅黑" panose="020B0503020204020204" pitchFamily="34" charset="-122"/>
                </a:rPr>
                <a:t>     家长可自行注册：</a:t>
              </a:r>
              <a:endParaRPr lang="en-US" altLang="zh-CN" sz="1400" b="1">
                <a:solidFill>
                  <a:srgbClr val="262626"/>
                </a:solidFill>
                <a:latin typeface="Verdana" panose="020B0604030504040204" charset="0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pic>
        <p:nvPicPr>
          <p:cNvPr id="3" name="图片 2" descr="C:\Users\admin\Desktop\操作流程df.jpg操作流程df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514350" y="2065655"/>
            <a:ext cx="7113905" cy="367220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8" name="组合 7"/>
          <p:cNvGrpSpPr/>
          <p:nvPr/>
        </p:nvGrpSpPr>
        <p:grpSpPr>
          <a:xfrm>
            <a:off x="1584677" y="409857"/>
            <a:ext cx="9022649" cy="267238"/>
            <a:chOff x="2331650" y="3295381"/>
            <a:chExt cx="9022649" cy="267238"/>
          </a:xfrm>
          <a:solidFill>
            <a:srgbClr val="92D050"/>
          </a:solidFill>
        </p:grpSpPr>
        <p:sp>
          <p:nvSpPr>
            <p:cNvPr id="15" name="椭圆 14"/>
            <p:cNvSpPr/>
            <p:nvPr/>
          </p:nvSpPr>
          <p:spPr>
            <a:xfrm rot="10800000">
              <a:off x="4045590" y="3295381"/>
              <a:ext cx="267237" cy="26723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16" name="椭圆 15"/>
            <p:cNvSpPr/>
            <p:nvPr/>
          </p:nvSpPr>
          <p:spPr>
            <a:xfrm rot="10800000">
              <a:off x="3407467" y="3328786"/>
              <a:ext cx="200428" cy="2004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17" name="椭圆 16"/>
            <p:cNvSpPr/>
            <p:nvPr/>
          </p:nvSpPr>
          <p:spPr>
            <a:xfrm rot="10800000">
              <a:off x="2836154" y="3362190"/>
              <a:ext cx="133619" cy="1336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18" name="椭圆 17"/>
            <p:cNvSpPr/>
            <p:nvPr/>
          </p:nvSpPr>
          <p:spPr>
            <a:xfrm rot="10800000">
              <a:off x="2331650" y="3395595"/>
              <a:ext cx="66809" cy="6680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19" name="椭圆 18"/>
            <p:cNvSpPr/>
            <p:nvPr/>
          </p:nvSpPr>
          <p:spPr>
            <a:xfrm>
              <a:off x="9373122" y="3295382"/>
              <a:ext cx="267237" cy="26723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0" name="椭圆 19"/>
            <p:cNvSpPr/>
            <p:nvPr/>
          </p:nvSpPr>
          <p:spPr>
            <a:xfrm>
              <a:off x="10078054" y="3328787"/>
              <a:ext cx="200428" cy="2004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1" name="椭圆 20"/>
            <p:cNvSpPr/>
            <p:nvPr/>
          </p:nvSpPr>
          <p:spPr>
            <a:xfrm>
              <a:off x="10716176" y="3362191"/>
              <a:ext cx="133619" cy="1336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2" name="椭圆 21"/>
            <p:cNvSpPr/>
            <p:nvPr/>
          </p:nvSpPr>
          <p:spPr>
            <a:xfrm>
              <a:off x="11287490" y="3395595"/>
              <a:ext cx="66809" cy="6680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</p:grpSp>
      <p:sp>
        <p:nvSpPr>
          <p:cNvPr id="23" name="文本框 22"/>
          <p:cNvSpPr txBox="1"/>
          <p:nvPr userDrawn="1"/>
        </p:nvSpPr>
        <p:spPr>
          <a:xfrm>
            <a:off x="10694669" y="175894"/>
            <a:ext cx="1383666" cy="337167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 fontAlgn="auto"/>
            <a:r>
              <a:rPr lang="zh-CN" altLang="en-US" sz="1600" noProof="1">
                <a:gradFill>
                  <a:gsLst>
                    <a:gs pos="21000">
                      <a:schemeClr val="accent6">
                        <a:lumMod val="60000"/>
                        <a:lumOff val="40000"/>
                      </a:schemeClr>
                    </a:gs>
                    <a:gs pos="88000">
                      <a:schemeClr val="accent6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+mn-lt"/>
                <a:ea typeface="+mn-ea"/>
                <a:cs typeface="+mn-cs"/>
              </a:rPr>
              <a:t>艾弗特通讯</a:t>
            </a:r>
            <a:endParaRPr lang="zh-CN" altLang="en-US" sz="1600" noProof="1">
              <a:gradFill>
                <a:gsLst>
                  <a:gs pos="21000">
                    <a:schemeClr val="accent6">
                      <a:lumMod val="60000"/>
                      <a:lumOff val="40000"/>
                    </a:schemeClr>
                  </a:gs>
                  <a:gs pos="88000">
                    <a:schemeClr val="accent6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3" name="文本框 42"/>
          <p:cNvSpPr txBox="1"/>
          <p:nvPr/>
        </p:nvSpPr>
        <p:spPr>
          <a:xfrm>
            <a:off x="4232275" y="282575"/>
            <a:ext cx="3727450" cy="52228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dist" fontAlgn="auto">
              <a:buClrTx/>
              <a:buSzTx/>
              <a:buFontTx/>
            </a:pPr>
            <a:r>
              <a:rPr lang="zh-CN" sz="2800" spc="300" noProof="1" dirty="0" smtClean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微信端账号主页介绍</a:t>
            </a:r>
            <a:endParaRPr lang="zh-CN" sz="2800" spc="300" noProof="1" dirty="0" smtClean="0">
              <a:solidFill>
                <a:srgbClr val="92D0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grpSp>
        <p:nvGrpSpPr>
          <p:cNvPr id="60420" name="组合 23"/>
          <p:cNvGrpSpPr/>
          <p:nvPr/>
        </p:nvGrpSpPr>
        <p:grpSpPr>
          <a:xfrm>
            <a:off x="6931025" y="1384300"/>
            <a:ext cx="4430694" cy="1237653"/>
            <a:chOff x="10915" y="2400"/>
            <a:chExt cx="6978" cy="1948"/>
          </a:xfrm>
        </p:grpSpPr>
        <p:sp>
          <p:nvSpPr>
            <p:cNvPr id="60421" name="文本框 10"/>
            <p:cNvSpPr txBox="1"/>
            <p:nvPr/>
          </p:nvSpPr>
          <p:spPr>
            <a:xfrm>
              <a:off x="10915" y="2400"/>
              <a:ext cx="4850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en-US" altLang="zh-CN" sz="2000" b="1">
                  <a:solidFill>
                    <a:srgbClr val="92D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1.</a:t>
              </a:r>
              <a:r>
                <a:rPr lang="en-US" altLang="zh-CN" sz="2000" b="1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zh-CN" altLang="zh-CN" sz="2000" b="1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账户信息</a:t>
              </a:r>
              <a:endParaRPr lang="zh-CN" altLang="zh-CN" sz="20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60422" name="文本框 12"/>
            <p:cNvSpPr txBox="1"/>
            <p:nvPr/>
          </p:nvSpPr>
          <p:spPr>
            <a:xfrm>
              <a:off x="11582" y="2897"/>
              <a:ext cx="6311" cy="145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200">
                  <a:latin typeface="Verdana" panose="020B0604030504040204" charset="0"/>
                  <a:ea typeface="微软雅黑" panose="020B0503020204020204" pitchFamily="34" charset="-122"/>
                </a:rPr>
                <a:t>可查看话费余额、学校、班级、套餐外资费、上次使用（时间）、IC卡（物理卡号）、账号。</a:t>
              </a:r>
              <a:endParaRPr lang="zh-CN" altLang="en-US" sz="1200">
                <a:latin typeface="Verdana" panose="020B0604030504040204" charset="0"/>
                <a:ea typeface="微软雅黑" panose="020B0503020204020204" pitchFamily="34" charset="-122"/>
              </a:endParaRP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200">
                  <a:latin typeface="Verdana" panose="020B0604030504040204" charset="0"/>
                  <a:ea typeface="微软雅黑" panose="020B0503020204020204" pitchFamily="34" charset="-122"/>
                </a:rPr>
                <a:t>可设置IC卡账号状态（正常/冻结）、免卡拨打密码。</a:t>
              </a:r>
              <a:endParaRPr lang="zh-CN" altLang="en-US" sz="1200">
                <a:latin typeface="Verdana" panose="020B060403050404020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0423" name="组合 24"/>
          <p:cNvGrpSpPr/>
          <p:nvPr/>
        </p:nvGrpSpPr>
        <p:grpSpPr>
          <a:xfrm>
            <a:off x="6931025" y="3062288"/>
            <a:ext cx="4183063" cy="1220673"/>
            <a:chOff x="10915" y="4132"/>
            <a:chExt cx="6588" cy="1923"/>
          </a:xfrm>
        </p:grpSpPr>
        <p:sp>
          <p:nvSpPr>
            <p:cNvPr id="60424" name="文本框 13"/>
            <p:cNvSpPr txBox="1"/>
            <p:nvPr/>
          </p:nvSpPr>
          <p:spPr>
            <a:xfrm>
              <a:off x="10915" y="4132"/>
              <a:ext cx="4850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en-US" altLang="zh-CN" sz="2000" b="1">
                  <a:solidFill>
                    <a:srgbClr val="92D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2. </a:t>
              </a:r>
              <a:r>
                <a:rPr lang="zh-CN" altLang="zh-CN" sz="2000" b="1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亲情号管理</a:t>
              </a:r>
              <a:endParaRPr lang="zh-CN" altLang="zh-CN" sz="20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60425" name="文本框 14"/>
            <p:cNvSpPr txBox="1"/>
            <p:nvPr/>
          </p:nvSpPr>
          <p:spPr>
            <a:xfrm>
              <a:off x="11582" y="4602"/>
              <a:ext cx="5921" cy="145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200">
                  <a:latin typeface="Verdana" panose="020B0604030504040204" charset="0"/>
                  <a:ea typeface="微软雅黑" panose="020B0503020204020204" pitchFamily="34" charset="-122"/>
                </a:rPr>
                <a:t>可添加/修改亲情号。</a:t>
              </a:r>
              <a:endParaRPr lang="zh-CN" altLang="en-US" sz="1200">
                <a:latin typeface="Verdana" panose="020B0604030504040204" charset="0"/>
                <a:ea typeface="微软雅黑" panose="020B0503020204020204" pitchFamily="34" charset="-122"/>
              </a:endParaRP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200">
                  <a:latin typeface="Verdana" panose="020B0604030504040204" charset="0"/>
                  <a:ea typeface="微软雅黑" panose="020B0503020204020204" pitchFamily="34" charset="-122"/>
                </a:rPr>
                <a:t>最大支持云平台系统上，该IC卡账号所在的学校设置的亲情号码数量。</a:t>
              </a:r>
              <a:endParaRPr lang="zh-CN" altLang="en-US" sz="1200">
                <a:latin typeface="Verdana" panose="020B060403050404020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0426" name="组合 25"/>
          <p:cNvGrpSpPr/>
          <p:nvPr/>
        </p:nvGrpSpPr>
        <p:grpSpPr>
          <a:xfrm>
            <a:off x="6931025" y="4658995"/>
            <a:ext cx="4509428" cy="952954"/>
            <a:chOff x="10915" y="5525"/>
            <a:chExt cx="7102" cy="1501"/>
          </a:xfrm>
        </p:grpSpPr>
        <p:sp>
          <p:nvSpPr>
            <p:cNvPr id="60427" name="文本框 15"/>
            <p:cNvSpPr txBox="1"/>
            <p:nvPr/>
          </p:nvSpPr>
          <p:spPr>
            <a:xfrm>
              <a:off x="10915" y="5525"/>
              <a:ext cx="4850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en-US" altLang="zh-CN" sz="2000" b="1">
                  <a:solidFill>
                    <a:srgbClr val="92D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3.</a:t>
              </a:r>
              <a:r>
                <a:rPr lang="en-US" altLang="zh-CN" sz="2000" b="1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zh-CN" altLang="zh-CN" sz="2000" b="1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历史话单</a:t>
              </a:r>
              <a:endParaRPr lang="zh-CN" altLang="zh-CN" sz="20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1582" y="6010"/>
              <a:ext cx="6435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200" noProof="1">
                  <a:latin typeface="Verdana" panose="020B0604030504040204" charset="0"/>
                  <a:ea typeface="微软雅黑" panose="020B0503020204020204" pitchFamily="34" charset="-122"/>
                  <a:cs typeface="+mn-cs"/>
                </a:rPr>
                <a:t>可查看当前微信号绑定的所有</a:t>
              </a:r>
              <a:r>
                <a:rPr lang="en-US" altLang="zh-CN" sz="1200" noProof="1">
                  <a:latin typeface="Verdana" panose="020B0604030504040204" charset="0"/>
                  <a:ea typeface="微软雅黑" panose="020B0503020204020204" pitchFamily="34" charset="-122"/>
                  <a:cs typeface="+mn-cs"/>
                </a:rPr>
                <a:t>IC</a:t>
              </a:r>
              <a:r>
                <a:rPr lang="zh-CN" altLang="en-US" sz="1200" noProof="1">
                  <a:latin typeface="Verdana" panose="020B0604030504040204" charset="0"/>
                  <a:ea typeface="微软雅黑" panose="020B0503020204020204" pitchFamily="34" charset="-122"/>
                  <a:cs typeface="+mn-cs"/>
                </a:rPr>
                <a:t>卡账号</a:t>
              </a:r>
              <a:r>
                <a:rPr lang="zh-CN" altLang="en-US" sz="1200" noProof="1">
                  <a:latin typeface="Verdana" panose="020B0604030504040204" charset="0"/>
                  <a:ea typeface="微软雅黑" panose="020B0503020204020204" pitchFamily="34" charset="-122"/>
                  <a:cs typeface="+mn-cs"/>
                  <a:sym typeface="+mn-ea"/>
                </a:rPr>
                <a:t>的通话记录。</a:t>
              </a:r>
              <a:r>
                <a:rPr lang="zh-CN" altLang="en-US" sz="1200" noProof="1">
                  <a:latin typeface="Verdana" panose="020B0604030504040204" charset="0"/>
                  <a:ea typeface="微软雅黑" panose="020B0503020204020204" pitchFamily="34" charset="-122"/>
                  <a:cs typeface="+mn-cs"/>
                </a:rPr>
                <a:t>   </a:t>
              </a:r>
              <a:endParaRPr lang="zh-CN" altLang="en-US" sz="1200" noProof="1">
                <a:latin typeface="Verdana" panose="020B0604030504040204" charset="0"/>
                <a:ea typeface="微软雅黑" panose="020B0503020204020204" pitchFamily="34" charset="-122"/>
                <a:cs typeface="+mn-cs"/>
              </a:endParaRP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200" noProof="1">
                  <a:latin typeface="Verdana" panose="020B0604030504040204" charset="0"/>
                  <a:ea typeface="微软雅黑" panose="020B0503020204020204" pitchFamily="34" charset="-122"/>
                  <a:cs typeface="+mn-cs"/>
                </a:rPr>
                <a:t>为了保护学生个人隐私，只显示前三位与后三位号码。</a:t>
              </a:r>
              <a:endParaRPr lang="zh-CN" altLang="en-US" sz="1200" noProof="1">
                <a:latin typeface="Verdana" panose="020B0604030504040204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625475" y="1987550"/>
            <a:ext cx="1463675" cy="3438525"/>
            <a:chOff x="985" y="3130"/>
            <a:chExt cx="2304" cy="5414"/>
          </a:xfrm>
        </p:grpSpPr>
        <p:pic>
          <p:nvPicPr>
            <p:cNvPr id="60430" name="图片 5" descr="1090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85" y="3130"/>
              <a:ext cx="2305" cy="474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0431" name="文本框 6"/>
            <p:cNvSpPr txBox="1"/>
            <p:nvPr/>
          </p:nvSpPr>
          <p:spPr>
            <a:xfrm>
              <a:off x="1512" y="8210"/>
              <a:ext cx="1250" cy="33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r>
                <a:rPr lang="zh-CN" altLang="en-US" sz="800">
                  <a:latin typeface="Verdana" panose="020B0604030504040204" charset="0"/>
                  <a:ea typeface="微软雅黑" panose="020B0503020204020204" pitchFamily="34" charset="-122"/>
                </a:rPr>
                <a:t>账户信息界面</a:t>
              </a:r>
              <a:endParaRPr lang="zh-CN" altLang="en-US" sz="800">
                <a:latin typeface="Verdana" panose="020B060403050404020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571750" y="1987550"/>
            <a:ext cx="1463675" cy="3438525"/>
            <a:chOff x="4050" y="3130"/>
            <a:chExt cx="2304" cy="5414"/>
          </a:xfrm>
        </p:grpSpPr>
        <p:pic>
          <p:nvPicPr>
            <p:cNvPr id="60433" name="图片 3" descr="1090 拷贝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50" y="3130"/>
              <a:ext cx="2305" cy="474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0434" name="文本框 8"/>
            <p:cNvSpPr txBox="1"/>
            <p:nvPr/>
          </p:nvSpPr>
          <p:spPr>
            <a:xfrm>
              <a:off x="4497" y="8210"/>
              <a:ext cx="1410" cy="33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r>
                <a:rPr lang="zh-CN" altLang="en-US" sz="800">
                  <a:latin typeface="Verdana" panose="020B0604030504040204" charset="0"/>
                  <a:ea typeface="微软雅黑" panose="020B0503020204020204" pitchFamily="34" charset="-122"/>
                </a:rPr>
                <a:t>亲情号管理界面</a:t>
              </a:r>
              <a:endParaRPr lang="zh-CN" altLang="en-US" sz="800">
                <a:latin typeface="Verdana" panose="020B060403050404020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518025" y="1987550"/>
            <a:ext cx="1463675" cy="3438525"/>
            <a:chOff x="7115" y="3130"/>
            <a:chExt cx="2304" cy="5414"/>
          </a:xfrm>
        </p:grpSpPr>
        <p:pic>
          <p:nvPicPr>
            <p:cNvPr id="60436" name="图片 4" descr="1090 拷贝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15" y="3130"/>
              <a:ext cx="2305" cy="474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0437" name="文本框 9"/>
            <p:cNvSpPr txBox="1"/>
            <p:nvPr/>
          </p:nvSpPr>
          <p:spPr>
            <a:xfrm>
              <a:off x="7642" y="8210"/>
              <a:ext cx="1250" cy="33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r>
                <a:rPr lang="zh-CN" altLang="en-US" sz="800">
                  <a:latin typeface="Verdana" panose="020B0604030504040204" charset="0"/>
                  <a:ea typeface="微软雅黑" panose="020B0503020204020204" pitchFamily="34" charset="-122"/>
                </a:rPr>
                <a:t>历史话单界面</a:t>
              </a:r>
              <a:endParaRPr lang="zh-CN" altLang="en-US" sz="800">
                <a:latin typeface="Verdana" panose="020B060403050404020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1584677" y="409857"/>
            <a:ext cx="9022649" cy="267238"/>
            <a:chOff x="2331650" y="3295381"/>
            <a:chExt cx="9022649" cy="267238"/>
          </a:xfrm>
          <a:solidFill>
            <a:srgbClr val="92D050"/>
          </a:solidFill>
        </p:grpSpPr>
        <p:sp>
          <p:nvSpPr>
            <p:cNvPr id="16" name="椭圆 15"/>
            <p:cNvSpPr/>
            <p:nvPr/>
          </p:nvSpPr>
          <p:spPr>
            <a:xfrm rot="10800000">
              <a:off x="4045590" y="3295381"/>
              <a:ext cx="267237" cy="26723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18" name="椭圆 17"/>
            <p:cNvSpPr/>
            <p:nvPr/>
          </p:nvSpPr>
          <p:spPr>
            <a:xfrm rot="10800000">
              <a:off x="3407467" y="3328786"/>
              <a:ext cx="200428" cy="2004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19" name="椭圆 18"/>
            <p:cNvSpPr/>
            <p:nvPr/>
          </p:nvSpPr>
          <p:spPr>
            <a:xfrm rot="10800000">
              <a:off x="2836154" y="3362190"/>
              <a:ext cx="133619" cy="1336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0" name="椭圆 19"/>
            <p:cNvSpPr/>
            <p:nvPr/>
          </p:nvSpPr>
          <p:spPr>
            <a:xfrm rot="10800000">
              <a:off x="2331650" y="3395595"/>
              <a:ext cx="66809" cy="6680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1" name="椭圆 20"/>
            <p:cNvSpPr/>
            <p:nvPr/>
          </p:nvSpPr>
          <p:spPr>
            <a:xfrm>
              <a:off x="9373122" y="3295382"/>
              <a:ext cx="267237" cy="26723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2" name="椭圆 21"/>
            <p:cNvSpPr/>
            <p:nvPr/>
          </p:nvSpPr>
          <p:spPr>
            <a:xfrm>
              <a:off x="10078054" y="3328787"/>
              <a:ext cx="200428" cy="2004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3" name="椭圆 22"/>
            <p:cNvSpPr/>
            <p:nvPr/>
          </p:nvSpPr>
          <p:spPr>
            <a:xfrm>
              <a:off x="10716176" y="3362191"/>
              <a:ext cx="133619" cy="1336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4" name="椭圆 23"/>
            <p:cNvSpPr/>
            <p:nvPr/>
          </p:nvSpPr>
          <p:spPr>
            <a:xfrm>
              <a:off x="11287490" y="3395595"/>
              <a:ext cx="66809" cy="6680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</p:grpSp>
      <p:sp>
        <p:nvSpPr>
          <p:cNvPr id="25" name="文本框 24"/>
          <p:cNvSpPr txBox="1"/>
          <p:nvPr userDrawn="1"/>
        </p:nvSpPr>
        <p:spPr>
          <a:xfrm>
            <a:off x="10694669" y="175894"/>
            <a:ext cx="1383666" cy="337167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 fontAlgn="auto"/>
            <a:r>
              <a:rPr lang="zh-CN" altLang="en-US" sz="1600" noProof="1">
                <a:gradFill>
                  <a:gsLst>
                    <a:gs pos="21000">
                      <a:schemeClr val="accent6">
                        <a:lumMod val="60000"/>
                        <a:lumOff val="40000"/>
                      </a:schemeClr>
                    </a:gs>
                    <a:gs pos="88000">
                      <a:schemeClr val="accent6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+mn-lt"/>
                <a:ea typeface="+mn-ea"/>
                <a:cs typeface="+mn-cs"/>
              </a:rPr>
              <a:t>艾弗特通讯</a:t>
            </a:r>
            <a:endParaRPr lang="zh-CN" altLang="en-US" sz="1600" noProof="1">
              <a:gradFill>
                <a:gsLst>
                  <a:gs pos="21000">
                    <a:schemeClr val="accent6">
                      <a:lumMod val="60000"/>
                      <a:lumOff val="40000"/>
                    </a:schemeClr>
                  </a:gs>
                  <a:gs pos="88000">
                    <a:schemeClr val="accent6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0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60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0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3" name="文本框 42"/>
          <p:cNvSpPr txBox="1"/>
          <p:nvPr/>
        </p:nvSpPr>
        <p:spPr>
          <a:xfrm>
            <a:off x="4232275" y="282575"/>
            <a:ext cx="3727450" cy="52228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dist" fontAlgn="auto">
              <a:buClrTx/>
              <a:buSzTx/>
              <a:buFontTx/>
            </a:pPr>
            <a:r>
              <a:rPr lang="zh-CN" sz="2800" spc="300" noProof="1" dirty="0" smtClean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微信端账号主页介绍</a:t>
            </a:r>
            <a:endParaRPr lang="zh-CN" sz="2800" spc="300" noProof="1" dirty="0" smtClean="0">
              <a:solidFill>
                <a:srgbClr val="92D0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grpSp>
        <p:nvGrpSpPr>
          <p:cNvPr id="62468" name="组合 23"/>
          <p:cNvGrpSpPr/>
          <p:nvPr/>
        </p:nvGrpSpPr>
        <p:grpSpPr>
          <a:xfrm>
            <a:off x="719138" y="1079500"/>
            <a:ext cx="4835087" cy="1514516"/>
            <a:chOff x="10915" y="2400"/>
            <a:chExt cx="7612" cy="2384"/>
          </a:xfrm>
        </p:grpSpPr>
        <p:sp>
          <p:nvSpPr>
            <p:cNvPr id="62469" name="文本框 10"/>
            <p:cNvSpPr txBox="1"/>
            <p:nvPr/>
          </p:nvSpPr>
          <p:spPr>
            <a:xfrm>
              <a:off x="10915" y="2400"/>
              <a:ext cx="4850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en-US" altLang="zh-CN" sz="2000" b="1">
                  <a:solidFill>
                    <a:srgbClr val="92D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4.</a:t>
              </a:r>
              <a:r>
                <a:rPr lang="en-US" altLang="zh-CN" sz="2000" b="1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zh-CN" altLang="zh-CN" sz="2000" b="1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在线充值</a:t>
              </a:r>
              <a:endParaRPr lang="zh-CN" altLang="zh-CN" sz="20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49162" name="文本框 12"/>
            <p:cNvSpPr txBox="1"/>
            <p:nvPr/>
          </p:nvSpPr>
          <p:spPr>
            <a:xfrm>
              <a:off x="11582" y="2897"/>
              <a:ext cx="6945" cy="188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200" noProof="1">
                  <a:latin typeface="Verdana" panose="020B0604030504040204" charset="0"/>
                  <a:ea typeface="微软雅黑" panose="020B0503020204020204" pitchFamily="34" charset="-122"/>
                  <a:cs typeface="+mn-cs"/>
                </a:rPr>
                <a:t> 可对学生IC卡账号进行充值。</a:t>
              </a:r>
              <a:endParaRPr lang="zh-CN" altLang="en-US" sz="1200" noProof="1">
                <a:latin typeface="Verdana" panose="020B0604030504040204" charset="0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  <a:buFont typeface="Arial" panose="020B0604020202020204" pitchFamily="34" charset="0"/>
              </a:pPr>
              <a:r>
                <a:rPr lang="zh-CN" altLang="en-US" sz="1200" noProof="1">
                  <a:latin typeface="Verdana" panose="020B0604030504040204" charset="0"/>
                  <a:ea typeface="微软雅黑" panose="020B0503020204020204" pitchFamily="34" charset="-122"/>
                  <a:cs typeface="+mn-cs"/>
                </a:rPr>
                <a:t>     可选的充值金额为：</a:t>
              </a:r>
              <a:r>
                <a:rPr lang="en-US" altLang="zh-CN" sz="1200" noProof="1">
                  <a:latin typeface="Verdana" panose="020B0604030504040204" charset="0"/>
                  <a:ea typeface="微软雅黑" panose="020B0503020204020204" pitchFamily="34" charset="-122"/>
                  <a:cs typeface="+mn-cs"/>
                </a:rPr>
                <a:t>100</a:t>
              </a:r>
              <a:r>
                <a:rPr lang="zh-CN" altLang="en-US" sz="1200" noProof="1">
                  <a:latin typeface="Verdana" panose="020B0604030504040204" charset="0"/>
                  <a:ea typeface="微软雅黑" panose="020B0503020204020204" pitchFamily="34" charset="-122"/>
                  <a:cs typeface="+mn-cs"/>
                </a:rPr>
                <a:t>元、</a:t>
              </a:r>
              <a:r>
                <a:rPr lang="en-US" altLang="zh-CN" sz="1200" noProof="1">
                  <a:latin typeface="Verdana" panose="020B0604030504040204" charset="0"/>
                  <a:ea typeface="微软雅黑" panose="020B0503020204020204" pitchFamily="34" charset="-122"/>
                  <a:cs typeface="+mn-cs"/>
                </a:rPr>
                <a:t>200</a:t>
              </a:r>
              <a:r>
                <a:rPr lang="zh-CN" altLang="en-US" sz="1200" noProof="1">
                  <a:latin typeface="Verdana" panose="020B0604030504040204" charset="0"/>
                  <a:ea typeface="微软雅黑" panose="020B0503020204020204" pitchFamily="34" charset="-122"/>
                  <a:cs typeface="+mn-cs"/>
                </a:rPr>
                <a:t>元、</a:t>
              </a:r>
              <a:r>
                <a:rPr lang="en-US" altLang="zh-CN" sz="1200" noProof="1">
                  <a:latin typeface="Verdana" panose="020B0604030504040204" charset="0"/>
                  <a:ea typeface="微软雅黑" panose="020B0503020204020204" pitchFamily="34" charset="-122"/>
                  <a:cs typeface="+mn-cs"/>
                </a:rPr>
                <a:t>300</a:t>
              </a:r>
              <a:r>
                <a:rPr lang="zh-CN" altLang="en-US" sz="1200" noProof="1">
                  <a:latin typeface="Verdana" panose="020B0604030504040204" charset="0"/>
                  <a:ea typeface="微软雅黑" panose="020B0503020204020204" pitchFamily="34" charset="-122"/>
                  <a:cs typeface="+mn-cs"/>
                </a:rPr>
                <a:t>元。</a:t>
              </a:r>
              <a:endParaRPr lang="zh-CN" altLang="en-US" sz="1200" noProof="1">
                <a:latin typeface="Verdana" panose="020B0604030504040204" charset="0"/>
                <a:ea typeface="微软雅黑" panose="020B0503020204020204" pitchFamily="34" charset="-122"/>
              </a:endParaRP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200" noProof="1">
                  <a:latin typeface="Verdana" panose="020B0604030504040204" charset="0"/>
                  <a:ea typeface="微软雅黑" panose="020B0503020204020204" pitchFamily="34" charset="-122"/>
                  <a:cs typeface="+mn-cs"/>
                </a:rPr>
                <a:t>一个微信号可以绑定多个学生IC卡账号，因此请选择需充值的学生账号。</a:t>
              </a:r>
              <a:endParaRPr lang="zh-CN" altLang="en-US" sz="1200" noProof="1">
                <a:latin typeface="Verdana" panose="020B0604030504040204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62471" name="组合 24"/>
          <p:cNvGrpSpPr/>
          <p:nvPr/>
        </p:nvGrpSpPr>
        <p:grpSpPr>
          <a:xfrm>
            <a:off x="719138" y="2755900"/>
            <a:ext cx="4184650" cy="666421"/>
            <a:chOff x="10915" y="4132"/>
            <a:chExt cx="6588" cy="1050"/>
          </a:xfrm>
        </p:grpSpPr>
        <p:sp>
          <p:nvSpPr>
            <p:cNvPr id="62472" name="文本框 13"/>
            <p:cNvSpPr txBox="1"/>
            <p:nvPr/>
          </p:nvSpPr>
          <p:spPr>
            <a:xfrm>
              <a:off x="10915" y="4132"/>
              <a:ext cx="4850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en-US" altLang="zh-CN" sz="2000" b="1">
                  <a:solidFill>
                    <a:srgbClr val="92D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5. </a:t>
              </a:r>
              <a:r>
                <a:rPr lang="zh-CN" altLang="zh-CN" sz="2000" b="1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充值记录</a:t>
              </a:r>
              <a:endParaRPr lang="zh-CN" altLang="zh-CN" sz="20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62473" name="文本框 14"/>
            <p:cNvSpPr txBox="1"/>
            <p:nvPr/>
          </p:nvSpPr>
          <p:spPr>
            <a:xfrm>
              <a:off x="11582" y="4602"/>
              <a:ext cx="5921" cy="58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200">
                  <a:latin typeface="Verdana" panose="020B0604030504040204" charset="0"/>
                  <a:ea typeface="微软雅黑" panose="020B0503020204020204" pitchFamily="34" charset="-122"/>
                </a:rPr>
                <a:t>可查看当前学生IC卡账号充值记录。</a:t>
              </a:r>
              <a:endParaRPr lang="zh-CN" altLang="en-US" sz="1200">
                <a:latin typeface="Verdana" panose="020B060403050404020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2474" name="组合 25"/>
          <p:cNvGrpSpPr/>
          <p:nvPr/>
        </p:nvGrpSpPr>
        <p:grpSpPr>
          <a:xfrm>
            <a:off x="719455" y="3653155"/>
            <a:ext cx="4745990" cy="2892096"/>
            <a:chOff x="10915" y="5525"/>
            <a:chExt cx="7007" cy="4557"/>
          </a:xfrm>
        </p:grpSpPr>
        <p:sp>
          <p:nvSpPr>
            <p:cNvPr id="62475" name="文本框 15"/>
            <p:cNvSpPr txBox="1"/>
            <p:nvPr/>
          </p:nvSpPr>
          <p:spPr>
            <a:xfrm>
              <a:off x="10915" y="5525"/>
              <a:ext cx="4850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en-US" altLang="zh-CN" sz="2000" b="1">
                  <a:solidFill>
                    <a:srgbClr val="92D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6. </a:t>
              </a:r>
              <a:r>
                <a:rPr lang="zh-CN" altLang="zh-CN" sz="2000" b="1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更换绑定微信号</a:t>
              </a:r>
              <a:endParaRPr lang="zh-CN" altLang="zh-CN" sz="20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1582" y="6010"/>
              <a:ext cx="6340" cy="4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200" noProof="1">
                  <a:latin typeface="Verdana" panose="020B0604030504040204" charset="0"/>
                  <a:ea typeface="微软雅黑" panose="020B0503020204020204" pitchFamily="34" charset="-122"/>
                  <a:cs typeface="+mn-cs"/>
                </a:rPr>
                <a:t>1）使用微信进入“校园电话”公众号。</a:t>
              </a:r>
              <a:endParaRPr lang="zh-CN" altLang="en-US" sz="1200" noProof="1">
                <a:latin typeface="Verdana" panose="020B0604030504040204" charset="0"/>
                <a:ea typeface="微软雅黑" panose="020B0503020204020204" pitchFamily="34" charset="-122"/>
                <a:cs typeface="+mn-cs"/>
              </a:endParaRP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200" noProof="1">
                  <a:latin typeface="Verdana" panose="020B0604030504040204" charset="0"/>
                  <a:ea typeface="微软雅黑" panose="020B0503020204020204" pitchFamily="34" charset="-122"/>
                  <a:cs typeface="+mn-cs"/>
                </a:rPr>
                <a:t>2）在下方菜单栏选择“校园电话”，点击“账户管理”。</a:t>
              </a:r>
              <a:endParaRPr lang="zh-CN" altLang="en-US" sz="1200" noProof="1">
                <a:latin typeface="Verdana" panose="020B0604030504040204" charset="0"/>
                <a:ea typeface="微软雅黑" panose="020B0503020204020204" pitchFamily="34" charset="-122"/>
                <a:cs typeface="+mn-cs"/>
              </a:endParaRP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200" noProof="1">
                  <a:latin typeface="Verdana" panose="020B0604030504040204" charset="0"/>
                  <a:ea typeface="微软雅黑" panose="020B0503020204020204" pitchFamily="34" charset="-122"/>
                  <a:cs typeface="+mn-cs"/>
                </a:rPr>
                <a:t>3）在主页往下滑，点击“更换当前微信绑定家长手机号”。</a:t>
              </a:r>
              <a:endParaRPr lang="zh-CN" altLang="en-US" sz="1200" noProof="1">
                <a:latin typeface="Verdana" panose="020B0604030504040204" charset="0"/>
                <a:ea typeface="微软雅黑" panose="020B0503020204020204" pitchFamily="34" charset="-122"/>
                <a:cs typeface="+mn-cs"/>
              </a:endParaRP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200" noProof="1">
                  <a:latin typeface="Verdana" panose="020B0604030504040204" charset="0"/>
                  <a:ea typeface="微软雅黑" panose="020B0503020204020204" pitchFamily="34" charset="-122"/>
                  <a:cs typeface="+mn-cs"/>
                </a:rPr>
                <a:t>4）进入“关联家长手机”界面后，请填写学生IC卡账号</a:t>
              </a:r>
              <a:endParaRPr lang="zh-CN" altLang="en-US" sz="1200" noProof="1">
                <a:latin typeface="Verdana" panose="020B0604030504040204" charset="0"/>
                <a:ea typeface="微软雅黑" panose="020B0503020204020204" pitchFamily="34" charset="-122"/>
                <a:cs typeface="+mn-cs"/>
              </a:endParaRPr>
            </a:p>
            <a:p>
              <a:pPr>
                <a:lnSpc>
                  <a:spcPct val="150000"/>
                </a:lnSpc>
                <a:buFont typeface="Arial" panose="020B0604020202020204" pitchFamily="34" charset="0"/>
              </a:pPr>
              <a:r>
                <a:rPr lang="zh-CN" altLang="en-US" sz="1200" noProof="1">
                  <a:latin typeface="Verdana" panose="020B0604030504040204" charset="0"/>
                  <a:ea typeface="微软雅黑" panose="020B0503020204020204" pitchFamily="34" charset="-122"/>
                  <a:cs typeface="+mn-cs"/>
                </a:rPr>
                <a:t>        绑定的家长号码。</a:t>
              </a:r>
              <a:endParaRPr lang="zh-CN" altLang="en-US" sz="1200" noProof="1">
                <a:latin typeface="Verdana" panose="020B0604030504040204" charset="0"/>
                <a:ea typeface="微软雅黑" panose="020B0503020204020204" pitchFamily="34" charset="-122"/>
                <a:cs typeface="+mn-cs"/>
              </a:endParaRP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200" noProof="1">
                  <a:latin typeface="Verdana" panose="020B0604030504040204" charset="0"/>
                  <a:ea typeface="微软雅黑" panose="020B0503020204020204" pitchFamily="34" charset="-122"/>
                  <a:cs typeface="+mn-cs"/>
                </a:rPr>
                <a:t>5）点击“获取验证码”后，请等待验证码电话。输入验证            </a:t>
              </a:r>
              <a:endParaRPr lang="zh-CN" altLang="en-US" sz="1200" noProof="1">
                <a:latin typeface="Verdana" panose="020B0604030504040204" charset="0"/>
                <a:ea typeface="微软雅黑" panose="020B0503020204020204" pitchFamily="34" charset="-122"/>
                <a:cs typeface="+mn-cs"/>
              </a:endParaRPr>
            </a:p>
            <a:p>
              <a:pPr>
                <a:lnSpc>
                  <a:spcPct val="150000"/>
                </a:lnSpc>
                <a:buFont typeface="Arial" panose="020B0604020202020204" pitchFamily="34" charset="0"/>
              </a:pPr>
              <a:r>
                <a:rPr lang="zh-CN" altLang="en-US" sz="1200" noProof="1">
                  <a:latin typeface="Verdana" panose="020B0604030504040204" charset="0"/>
                  <a:ea typeface="微软雅黑" panose="020B0503020204020204" pitchFamily="34" charset="-122"/>
                  <a:cs typeface="+mn-cs"/>
                  <a:sym typeface="+mn-ea"/>
                </a:rPr>
                <a:t>        码后，请点击“确定”即可。</a:t>
              </a:r>
              <a:endParaRPr lang="zh-CN" altLang="en-US" sz="1200" noProof="1">
                <a:latin typeface="Verdana" panose="020B0604030504040204" charset="0"/>
                <a:ea typeface="微软雅黑" panose="020B0503020204020204" pitchFamily="34" charset="-122"/>
                <a:cs typeface="+mn-cs"/>
              </a:endParaRPr>
            </a:p>
            <a:p>
              <a:pPr>
                <a:lnSpc>
                  <a:spcPct val="150000"/>
                </a:lnSpc>
                <a:buFont typeface="Arial" panose="020B0604020202020204" pitchFamily="34" charset="0"/>
              </a:pPr>
              <a:r>
                <a:rPr lang="zh-CN" altLang="en-US" sz="1200" noProof="1">
                  <a:latin typeface="Verdana" panose="020B0604030504040204" charset="0"/>
                  <a:ea typeface="微软雅黑" panose="020B0503020204020204" pitchFamily="34" charset="-122"/>
                  <a:cs typeface="+mn-cs"/>
                </a:rPr>
                <a:t>*支持同一个微信号绑定多个学生IC卡账户</a:t>
              </a:r>
              <a:endParaRPr lang="zh-CN" altLang="en-US" sz="1200" noProof="1">
                <a:latin typeface="Verdana" panose="020B0604030504040204" charset="0"/>
                <a:ea typeface="微软雅黑" panose="020B0503020204020204" pitchFamily="34" charset="-122"/>
                <a:cs typeface="+mn-cs"/>
              </a:endParaRPr>
            </a:p>
            <a:p>
              <a:pPr>
                <a:lnSpc>
                  <a:spcPct val="150000"/>
                </a:lnSpc>
                <a:buFont typeface="Arial" panose="020B0604020202020204" pitchFamily="34" charset="0"/>
              </a:pPr>
              <a:r>
                <a:rPr lang="zh-CN" altLang="en-US" sz="1200" noProof="1">
                  <a:latin typeface="Verdana" panose="020B0604030504040204" charset="0"/>
                  <a:ea typeface="微软雅黑" panose="020B0503020204020204" pitchFamily="34" charset="-122"/>
                  <a:cs typeface="+mn-cs"/>
                </a:rPr>
                <a:t>（前提：注册的学生IC卡账号的家长电话需为同一号码）</a:t>
              </a:r>
              <a:endParaRPr lang="zh-CN" altLang="en-US" sz="1200" noProof="1">
                <a:latin typeface="Verdana" panose="020B0604030504040204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5976303" y="2038350"/>
            <a:ext cx="1504950" cy="3448050"/>
            <a:chOff x="9412" y="3210"/>
            <a:chExt cx="2370" cy="5429"/>
          </a:xfrm>
        </p:grpSpPr>
        <p:sp>
          <p:nvSpPr>
            <p:cNvPr id="62478" name="文本框 6"/>
            <p:cNvSpPr txBox="1"/>
            <p:nvPr/>
          </p:nvSpPr>
          <p:spPr>
            <a:xfrm>
              <a:off x="9972" y="8302"/>
              <a:ext cx="1248" cy="33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r>
                <a:rPr lang="zh-CN" altLang="en-US" sz="800">
                  <a:latin typeface="Verdana" panose="020B0604030504040204" charset="0"/>
                  <a:ea typeface="微软雅黑" panose="020B0503020204020204" pitchFamily="34" charset="-122"/>
                </a:rPr>
                <a:t>在线充值界面</a:t>
              </a:r>
              <a:endParaRPr lang="zh-CN" altLang="en-US" sz="800">
                <a:latin typeface="Verdana" panose="020B0604030504040204" charset="0"/>
                <a:ea typeface="微软雅黑" panose="020B0503020204020204" pitchFamily="34" charset="-122"/>
              </a:endParaRPr>
            </a:p>
          </p:txBody>
        </p:sp>
        <p:pic>
          <p:nvPicPr>
            <p:cNvPr id="62479" name="图片 1" descr="1090 拷贝 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412" y="3210"/>
              <a:ext cx="2370" cy="4877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62482" name="图片 2" descr="C:\Users\admin\Desktop\图片4.png图片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869170" y="2031365"/>
            <a:ext cx="1504950" cy="345059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" name="组合 2"/>
          <p:cNvGrpSpPr/>
          <p:nvPr/>
        </p:nvGrpSpPr>
        <p:grpSpPr>
          <a:xfrm>
            <a:off x="7922578" y="2038350"/>
            <a:ext cx="1504950" cy="3448050"/>
            <a:chOff x="12477" y="3210"/>
            <a:chExt cx="2370" cy="5429"/>
          </a:xfrm>
        </p:grpSpPr>
        <p:sp>
          <p:nvSpPr>
            <p:cNvPr id="62484" name="文本框 8"/>
            <p:cNvSpPr txBox="1"/>
            <p:nvPr/>
          </p:nvSpPr>
          <p:spPr>
            <a:xfrm>
              <a:off x="13082" y="8302"/>
              <a:ext cx="1248" cy="33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r>
                <a:rPr lang="zh-CN" altLang="en-US" sz="800">
                  <a:latin typeface="Verdana" panose="020B0604030504040204" charset="0"/>
                  <a:ea typeface="微软雅黑" panose="020B0503020204020204" pitchFamily="34" charset="-122"/>
                </a:rPr>
                <a:t>充值记录界面</a:t>
              </a:r>
              <a:endParaRPr lang="zh-CN" altLang="en-US" sz="800">
                <a:latin typeface="Verdana" panose="020B0604030504040204" charset="0"/>
                <a:ea typeface="微软雅黑" panose="020B0503020204020204" pitchFamily="34" charset="-122"/>
              </a:endParaRPr>
            </a:p>
          </p:txBody>
        </p:sp>
        <p:pic>
          <p:nvPicPr>
            <p:cNvPr id="62485" name="图片 10" descr="1090 拷贝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477" y="3210"/>
              <a:ext cx="2370" cy="4877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8" name="组合 7"/>
          <p:cNvGrpSpPr/>
          <p:nvPr/>
        </p:nvGrpSpPr>
        <p:grpSpPr>
          <a:xfrm>
            <a:off x="1584677" y="409857"/>
            <a:ext cx="9022649" cy="267238"/>
            <a:chOff x="2331650" y="3295381"/>
            <a:chExt cx="9022649" cy="267238"/>
          </a:xfrm>
          <a:solidFill>
            <a:srgbClr val="92D050"/>
          </a:solidFill>
        </p:grpSpPr>
        <p:sp>
          <p:nvSpPr>
            <p:cNvPr id="16" name="椭圆 15"/>
            <p:cNvSpPr/>
            <p:nvPr/>
          </p:nvSpPr>
          <p:spPr>
            <a:xfrm rot="10800000">
              <a:off x="4045590" y="3295381"/>
              <a:ext cx="267237" cy="26723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18" name="椭圆 17"/>
            <p:cNvSpPr/>
            <p:nvPr/>
          </p:nvSpPr>
          <p:spPr>
            <a:xfrm rot="10800000">
              <a:off x="3407467" y="3328786"/>
              <a:ext cx="200428" cy="2004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19" name="椭圆 18"/>
            <p:cNvSpPr/>
            <p:nvPr/>
          </p:nvSpPr>
          <p:spPr>
            <a:xfrm rot="10800000">
              <a:off x="2836154" y="3362190"/>
              <a:ext cx="133619" cy="1336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0" name="椭圆 19"/>
            <p:cNvSpPr/>
            <p:nvPr/>
          </p:nvSpPr>
          <p:spPr>
            <a:xfrm rot="10800000">
              <a:off x="2331650" y="3395595"/>
              <a:ext cx="66809" cy="6680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1" name="椭圆 20"/>
            <p:cNvSpPr/>
            <p:nvPr/>
          </p:nvSpPr>
          <p:spPr>
            <a:xfrm>
              <a:off x="9373122" y="3295382"/>
              <a:ext cx="267237" cy="26723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2" name="椭圆 21"/>
            <p:cNvSpPr/>
            <p:nvPr/>
          </p:nvSpPr>
          <p:spPr>
            <a:xfrm>
              <a:off x="10078054" y="3328787"/>
              <a:ext cx="200428" cy="2004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3" name="椭圆 22"/>
            <p:cNvSpPr/>
            <p:nvPr/>
          </p:nvSpPr>
          <p:spPr>
            <a:xfrm>
              <a:off x="10716176" y="3362191"/>
              <a:ext cx="133619" cy="1336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4" name="椭圆 23"/>
            <p:cNvSpPr/>
            <p:nvPr/>
          </p:nvSpPr>
          <p:spPr>
            <a:xfrm>
              <a:off x="11287490" y="3395595"/>
              <a:ext cx="66809" cy="6680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</p:grpSp>
      <p:sp>
        <p:nvSpPr>
          <p:cNvPr id="25" name="文本框 24"/>
          <p:cNvSpPr txBox="1"/>
          <p:nvPr userDrawn="1"/>
        </p:nvSpPr>
        <p:spPr>
          <a:xfrm>
            <a:off x="10694669" y="175894"/>
            <a:ext cx="1383666" cy="337167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 fontAlgn="auto"/>
            <a:r>
              <a:rPr lang="zh-CN" altLang="en-US" sz="1600" noProof="1">
                <a:gradFill>
                  <a:gsLst>
                    <a:gs pos="21000">
                      <a:schemeClr val="accent6">
                        <a:lumMod val="60000"/>
                        <a:lumOff val="40000"/>
                      </a:schemeClr>
                    </a:gs>
                    <a:gs pos="88000">
                      <a:schemeClr val="accent6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+mn-lt"/>
                <a:ea typeface="+mn-ea"/>
                <a:cs typeface="+mn-cs"/>
              </a:rPr>
              <a:t>艾弗特通讯</a:t>
            </a:r>
            <a:endParaRPr lang="zh-CN" altLang="en-US" sz="1600" noProof="1">
              <a:gradFill>
                <a:gsLst>
                  <a:gs pos="21000">
                    <a:schemeClr val="accent6">
                      <a:lumMod val="60000"/>
                      <a:lumOff val="40000"/>
                    </a:schemeClr>
                  </a:gs>
                  <a:gs pos="88000">
                    <a:schemeClr val="accent6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62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2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2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2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62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3" name="文本框 42"/>
          <p:cNvSpPr txBox="1"/>
          <p:nvPr/>
        </p:nvSpPr>
        <p:spPr>
          <a:xfrm>
            <a:off x="4232275" y="282575"/>
            <a:ext cx="3727450" cy="52228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dist" fontAlgn="auto">
              <a:buClrTx/>
              <a:buSzTx/>
              <a:buFontTx/>
            </a:pPr>
            <a:r>
              <a:rPr lang="zh-CN" sz="2800" spc="300" noProof="1" dirty="0" smtClean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微信端账号主页介绍</a:t>
            </a:r>
            <a:endParaRPr lang="zh-CN" sz="2800" spc="300" noProof="1" dirty="0" smtClean="0">
              <a:solidFill>
                <a:srgbClr val="92D0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grpSp>
        <p:nvGrpSpPr>
          <p:cNvPr id="62474" name="组合 25"/>
          <p:cNvGrpSpPr/>
          <p:nvPr/>
        </p:nvGrpSpPr>
        <p:grpSpPr>
          <a:xfrm>
            <a:off x="553720" y="1907540"/>
            <a:ext cx="4745990" cy="1645010"/>
            <a:chOff x="10915" y="5525"/>
            <a:chExt cx="7007" cy="2592"/>
          </a:xfrm>
        </p:grpSpPr>
        <p:sp>
          <p:nvSpPr>
            <p:cNvPr id="62475" name="文本框 15"/>
            <p:cNvSpPr txBox="1"/>
            <p:nvPr/>
          </p:nvSpPr>
          <p:spPr>
            <a:xfrm>
              <a:off x="10915" y="5525"/>
              <a:ext cx="4850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en-US" altLang="zh-CN" sz="2000" b="1">
                  <a:solidFill>
                    <a:srgbClr val="92D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7. </a:t>
              </a:r>
              <a:r>
                <a:rPr lang="zh-CN" altLang="en-US" sz="20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留言中心</a:t>
              </a:r>
              <a:endParaRPr lang="zh-CN" altLang="en-US" sz="2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1582" y="6228"/>
              <a:ext cx="6340" cy="1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200" noProof="1">
                  <a:latin typeface="Verdana" panose="020B0604030504040204" charset="0"/>
                  <a:ea typeface="微软雅黑" panose="020B0503020204020204" pitchFamily="34" charset="-122"/>
                  <a:cs typeface="+mn-cs"/>
                </a:rPr>
                <a:t>1</a:t>
              </a:r>
              <a:r>
                <a:rPr lang="zh-CN" altLang="en-US" sz="1200" noProof="1">
                  <a:latin typeface="Verdana" panose="020B0604030504040204" charset="0"/>
                  <a:ea typeface="微软雅黑" panose="020B0503020204020204" pitchFamily="34" charset="-122"/>
                  <a:cs typeface="+mn-cs"/>
                </a:rPr>
                <a:t>）</a:t>
              </a:r>
              <a:r>
                <a:rPr lang="zh-CN" altLang="en-US" sz="1200" noProof="1">
                  <a:latin typeface="Verdana" panose="020B0604030504040204" charset="0"/>
                  <a:ea typeface="微软雅黑" panose="020B0503020204020204" pitchFamily="34" charset="-122"/>
                  <a:cs typeface="+mn-cs"/>
                </a:rPr>
                <a:t>点击</a:t>
              </a:r>
              <a:r>
                <a:rPr lang="zh-CN" altLang="en-US" sz="1200">
                  <a:sym typeface="+mn-ea"/>
                </a:rPr>
                <a:t>“留言中心”</a:t>
              </a:r>
              <a:endParaRPr lang="zh-CN" altLang="en-US" sz="1200">
                <a:sym typeface="+mn-ea"/>
              </a:endParaRP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200" noProof="1">
                  <a:latin typeface="Verdana" panose="020B0604030504040204" charset="0"/>
                  <a:ea typeface="微软雅黑" panose="020B0503020204020204" pitchFamily="34" charset="-122"/>
                  <a:cs typeface="+mn-cs"/>
                </a:rPr>
                <a:t>2</a:t>
              </a:r>
              <a:r>
                <a:rPr lang="zh-CN" altLang="en-US" sz="1200" noProof="1">
                  <a:latin typeface="Verdana" panose="020B0604030504040204" charset="0"/>
                  <a:ea typeface="微软雅黑" panose="020B0503020204020204" pitchFamily="34" charset="-122"/>
                  <a:cs typeface="+mn-cs"/>
                </a:rPr>
                <a:t>）</a:t>
              </a:r>
              <a:r>
                <a:rPr lang="zh-CN" altLang="en-US" sz="1200" noProof="1">
                  <a:latin typeface="Verdana" panose="020B0604030504040204" charset="0"/>
                  <a:ea typeface="微软雅黑" panose="020B0503020204020204" pitchFamily="34" charset="-122"/>
                  <a:cs typeface="+mn-cs"/>
                </a:rPr>
                <a:t>添加</a:t>
              </a:r>
              <a:r>
                <a:rPr lang="zh-CN" altLang="en-US" sz="1200">
                  <a:sym typeface="+mn-ea"/>
                </a:rPr>
                <a:t>“创建新留言”</a:t>
              </a:r>
              <a:endParaRPr lang="zh-CN" altLang="en-US" sz="1200">
                <a:sym typeface="+mn-ea"/>
              </a:endParaRP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200" noProof="1">
                  <a:latin typeface="Verdana" panose="020B0604030504040204" charset="0"/>
                  <a:ea typeface="微软雅黑" panose="020B0503020204020204" pitchFamily="34" charset="-122"/>
                  <a:cs typeface="+mn-cs"/>
                  <a:sym typeface="+mn-ea"/>
                </a:rPr>
                <a:t>3</a:t>
              </a:r>
              <a:r>
                <a:rPr lang="zh-CN" altLang="en-US" sz="1200" noProof="1">
                  <a:latin typeface="Verdana" panose="020B0604030504040204" charset="0"/>
                  <a:ea typeface="微软雅黑" panose="020B0503020204020204" pitchFamily="34" charset="-122"/>
                  <a:cs typeface="+mn-cs"/>
                  <a:sym typeface="+mn-ea"/>
                </a:rPr>
                <a:t>）</a:t>
              </a:r>
              <a:r>
                <a:rPr lang="zh-CN" altLang="en-US" sz="1200" noProof="1">
                  <a:latin typeface="Verdana" panose="020B0604030504040204" charset="0"/>
                  <a:ea typeface="微软雅黑" panose="020B0503020204020204" pitchFamily="34" charset="-122"/>
                  <a:cs typeface="+mn-cs"/>
                  <a:sym typeface="+mn-ea"/>
                </a:rPr>
                <a:t>填写留言信息并保存</a:t>
              </a:r>
              <a:endParaRPr lang="zh-CN" altLang="en-US" sz="1200" noProof="1">
                <a:latin typeface="Verdana" panose="020B0604030504040204" charset="0"/>
                <a:ea typeface="微软雅黑" panose="020B0503020204020204" pitchFamily="34" charset="-122"/>
                <a:cs typeface="+mn-cs"/>
                <a:sym typeface="+mn-ea"/>
              </a:endParaRP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200" noProof="1">
                  <a:latin typeface="Verdana" panose="020B0604030504040204" charset="0"/>
                  <a:ea typeface="微软雅黑" panose="020B0503020204020204" pitchFamily="34" charset="-122"/>
                  <a:cs typeface="+mn-cs"/>
                  <a:sym typeface="+mn-ea"/>
                </a:rPr>
                <a:t>4</a:t>
              </a:r>
              <a:r>
                <a:rPr lang="zh-CN" altLang="en-US" sz="1200" noProof="1">
                  <a:latin typeface="Verdana" panose="020B0604030504040204" charset="0"/>
                  <a:ea typeface="微软雅黑" panose="020B0503020204020204" pitchFamily="34" charset="-122"/>
                  <a:cs typeface="+mn-cs"/>
                  <a:sym typeface="+mn-ea"/>
                </a:rPr>
                <a:t>）</a:t>
              </a:r>
              <a:r>
                <a:rPr lang="zh-CN" altLang="en-US" sz="1200" noProof="1">
                  <a:latin typeface="Verdana" panose="020B0604030504040204" charset="0"/>
                  <a:ea typeface="微软雅黑" panose="020B0503020204020204" pitchFamily="34" charset="-122"/>
                  <a:cs typeface="+mn-cs"/>
                  <a:sym typeface="+mn-ea"/>
                </a:rPr>
                <a:t>在话机挂机的状态下刷卡，可查看到留言信息。</a:t>
              </a:r>
              <a:endParaRPr lang="zh-CN" altLang="en-US" sz="1200" noProof="1">
                <a:latin typeface="Verdana" panose="020B0604030504040204" charset="0"/>
                <a:ea typeface="微软雅黑" panose="020B0503020204020204" pitchFamily="34" charset="-122"/>
                <a:cs typeface="+mn-cs"/>
                <a:sym typeface="+mn-ea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1584677" y="409857"/>
            <a:ext cx="9022649" cy="267238"/>
            <a:chOff x="2331650" y="3295381"/>
            <a:chExt cx="9022649" cy="267238"/>
          </a:xfrm>
          <a:solidFill>
            <a:srgbClr val="92D050"/>
          </a:solidFill>
        </p:grpSpPr>
        <p:sp>
          <p:nvSpPr>
            <p:cNvPr id="16" name="椭圆 15"/>
            <p:cNvSpPr/>
            <p:nvPr/>
          </p:nvSpPr>
          <p:spPr>
            <a:xfrm rot="10800000">
              <a:off x="4045590" y="3295381"/>
              <a:ext cx="267237" cy="26723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18" name="椭圆 17"/>
            <p:cNvSpPr/>
            <p:nvPr/>
          </p:nvSpPr>
          <p:spPr>
            <a:xfrm rot="10800000">
              <a:off x="3407467" y="3328786"/>
              <a:ext cx="200428" cy="2004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19" name="椭圆 18"/>
            <p:cNvSpPr/>
            <p:nvPr/>
          </p:nvSpPr>
          <p:spPr>
            <a:xfrm rot="10800000">
              <a:off x="2836154" y="3362190"/>
              <a:ext cx="133619" cy="1336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0" name="椭圆 19"/>
            <p:cNvSpPr/>
            <p:nvPr/>
          </p:nvSpPr>
          <p:spPr>
            <a:xfrm rot="10800000">
              <a:off x="2331650" y="3395595"/>
              <a:ext cx="66809" cy="6680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1" name="椭圆 20"/>
            <p:cNvSpPr/>
            <p:nvPr/>
          </p:nvSpPr>
          <p:spPr>
            <a:xfrm>
              <a:off x="9373122" y="3295382"/>
              <a:ext cx="267237" cy="26723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2" name="椭圆 21"/>
            <p:cNvSpPr/>
            <p:nvPr/>
          </p:nvSpPr>
          <p:spPr>
            <a:xfrm>
              <a:off x="10078054" y="3328787"/>
              <a:ext cx="200428" cy="2004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3" name="椭圆 22"/>
            <p:cNvSpPr/>
            <p:nvPr/>
          </p:nvSpPr>
          <p:spPr>
            <a:xfrm>
              <a:off x="10716176" y="3362191"/>
              <a:ext cx="133619" cy="1336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4" name="椭圆 23"/>
            <p:cNvSpPr/>
            <p:nvPr/>
          </p:nvSpPr>
          <p:spPr>
            <a:xfrm>
              <a:off x="11287490" y="3395595"/>
              <a:ext cx="66809" cy="6680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</p:grpSp>
      <p:sp>
        <p:nvSpPr>
          <p:cNvPr id="25" name="文本框 24"/>
          <p:cNvSpPr txBox="1"/>
          <p:nvPr userDrawn="1"/>
        </p:nvSpPr>
        <p:spPr>
          <a:xfrm>
            <a:off x="10694669" y="175894"/>
            <a:ext cx="1383666" cy="337167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 fontAlgn="auto"/>
            <a:r>
              <a:rPr lang="zh-CN" altLang="en-US" sz="1600" noProof="1">
                <a:gradFill>
                  <a:gsLst>
                    <a:gs pos="21000">
                      <a:schemeClr val="accent6">
                        <a:lumMod val="60000"/>
                        <a:lumOff val="40000"/>
                      </a:schemeClr>
                    </a:gs>
                    <a:gs pos="88000">
                      <a:schemeClr val="accent6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+mn-lt"/>
                <a:ea typeface="+mn-ea"/>
                <a:cs typeface="+mn-cs"/>
              </a:rPr>
              <a:t>艾弗特通讯</a:t>
            </a:r>
            <a:endParaRPr lang="zh-CN" altLang="en-US" sz="1600" noProof="1">
              <a:gradFill>
                <a:gsLst>
                  <a:gs pos="21000">
                    <a:schemeClr val="accent6">
                      <a:lumMod val="60000"/>
                      <a:lumOff val="40000"/>
                    </a:schemeClr>
                  </a:gs>
                  <a:gs pos="88000">
                    <a:schemeClr val="accent6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4" name="图片 3" descr="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30470" y="1734820"/>
            <a:ext cx="2621280" cy="4079875"/>
          </a:xfrm>
          <a:prstGeom prst="rect">
            <a:avLst/>
          </a:prstGeom>
        </p:spPr>
      </p:pic>
      <p:pic>
        <p:nvPicPr>
          <p:cNvPr id="5" name="图片 4" descr="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2750" y="1734820"/>
            <a:ext cx="2621280" cy="4079875"/>
          </a:xfrm>
          <a:prstGeom prst="rect">
            <a:avLst/>
          </a:prstGeom>
        </p:spPr>
      </p:pic>
      <p:pic>
        <p:nvPicPr>
          <p:cNvPr id="7" name="图片 6" descr="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6610" y="1734820"/>
            <a:ext cx="2621280" cy="407987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62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3" name="文本框 42"/>
          <p:cNvSpPr txBox="1"/>
          <p:nvPr/>
        </p:nvSpPr>
        <p:spPr>
          <a:xfrm>
            <a:off x="4232275" y="282575"/>
            <a:ext cx="3727450" cy="52228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dist" fontAlgn="auto">
              <a:buClrTx/>
              <a:buSzTx/>
              <a:buFontTx/>
            </a:pPr>
            <a:r>
              <a:rPr lang="zh-CN" sz="2800" spc="300" noProof="1" dirty="0" smtClean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微信端账号主页介绍</a:t>
            </a:r>
            <a:endParaRPr lang="zh-CN" sz="2800" spc="300" noProof="1" dirty="0" smtClean="0">
              <a:solidFill>
                <a:srgbClr val="92D0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pic>
        <p:nvPicPr>
          <p:cNvPr id="64519" name="图片 3" descr="s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0700" y="1347788"/>
            <a:ext cx="3284538" cy="48990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组合 1"/>
          <p:cNvGrpSpPr/>
          <p:nvPr/>
        </p:nvGrpSpPr>
        <p:grpSpPr>
          <a:xfrm>
            <a:off x="6455728" y="1524000"/>
            <a:ext cx="5256385" cy="4723002"/>
            <a:chOff x="10167" y="2400"/>
            <a:chExt cx="8276" cy="7438"/>
          </a:xfrm>
        </p:grpSpPr>
        <p:grpSp>
          <p:nvGrpSpPr>
            <p:cNvPr id="64518" name="组合 25"/>
            <p:cNvGrpSpPr/>
            <p:nvPr/>
          </p:nvGrpSpPr>
          <p:grpSpPr>
            <a:xfrm>
              <a:off x="10167" y="2400"/>
              <a:ext cx="8276" cy="7438"/>
              <a:chOff x="10915" y="5525"/>
              <a:chExt cx="8276" cy="7441"/>
            </a:xfrm>
          </p:grpSpPr>
          <p:sp>
            <p:nvSpPr>
              <p:cNvPr id="3" name="文本框 15"/>
              <p:cNvSpPr txBox="1"/>
              <p:nvPr/>
            </p:nvSpPr>
            <p:spPr>
              <a:xfrm>
                <a:off x="10915" y="5525"/>
                <a:ext cx="4850" cy="62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r>
                  <a:rPr lang="en-US" altLang="zh-CN" sz="2000" b="1">
                    <a:solidFill>
                      <a:srgbClr val="92D05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8. </a:t>
                </a:r>
                <a:r>
                  <a:rPr lang="zh-CN" altLang="zh-CN" sz="2000" b="1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更换绑定手机号</a:t>
                </a:r>
                <a:endParaRPr lang="zh-CN" altLang="zh-CN" sz="2000" b="1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64520" name="文本框 16"/>
              <p:cNvSpPr txBox="1"/>
              <p:nvPr/>
            </p:nvSpPr>
            <p:spPr>
              <a:xfrm>
                <a:off x="11435" y="6276"/>
                <a:ext cx="7756" cy="669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pPr>
                  <a:lnSpc>
                    <a:spcPct val="150000"/>
                  </a:lnSpc>
                  <a:buFont typeface="Arial" panose="020B0604020202020204" pitchFamily="34" charset="0"/>
                </a:pPr>
                <a:r>
                  <a:rPr lang="zh-CN" altLang="en-US" sz="1200" b="1">
                    <a:latin typeface="Verdana" panose="020B0604030504040204" charset="0"/>
                    <a:ea typeface="微软雅黑" panose="020B0503020204020204" pitchFamily="34" charset="-122"/>
                  </a:rPr>
                  <a:t>第一步：</a:t>
                </a:r>
                <a:endParaRPr lang="zh-CN" altLang="en-US" sz="1200" b="1">
                  <a:latin typeface="Verdana" panose="020B0604030504040204" charset="0"/>
                  <a:ea typeface="微软雅黑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  <a:buFont typeface="Arial" panose="020B0604020202020204" pitchFamily="34" charset="0"/>
                </a:pPr>
                <a:r>
                  <a:rPr lang="zh-CN" altLang="en-US" sz="1200">
                    <a:latin typeface="Verdana" panose="020B0604030504040204" charset="0"/>
                    <a:ea typeface="微软雅黑" panose="020B0503020204020204" pitchFamily="34" charset="-122"/>
                  </a:rPr>
                  <a:t>已注册的学生IC卡账号更换绑定的家长电话，需要联系相关负</a:t>
                </a:r>
                <a:endParaRPr lang="zh-CN" altLang="en-US" sz="1200">
                  <a:latin typeface="Verdana" panose="020B0604030504040204" charset="0"/>
                  <a:ea typeface="微软雅黑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  <a:buFont typeface="Arial" panose="020B0604020202020204" pitchFamily="34" charset="0"/>
                </a:pPr>
                <a:r>
                  <a:rPr lang="zh-CN" altLang="en-US" sz="1200">
                    <a:latin typeface="Verdana" panose="020B0604030504040204" charset="0"/>
                    <a:ea typeface="微软雅黑" panose="020B0503020204020204" pitchFamily="34" charset="-122"/>
                  </a:rPr>
                  <a:t>责人（老师或校方），让负责人联系云平台管理员（或代理商）</a:t>
                </a:r>
                <a:endParaRPr lang="zh-CN" altLang="en-US" sz="1200">
                  <a:latin typeface="Verdana" panose="020B0604030504040204" charset="0"/>
                  <a:ea typeface="微软雅黑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  <a:buFont typeface="Arial" panose="020B0604020202020204" pitchFamily="34" charset="0"/>
                </a:pPr>
                <a:r>
                  <a:rPr lang="zh-CN" altLang="en-US" sz="1200">
                    <a:latin typeface="Verdana" panose="020B0604030504040204" charset="0"/>
                    <a:ea typeface="微软雅黑" panose="020B0503020204020204" pitchFamily="34" charset="-122"/>
                  </a:rPr>
                  <a:t>到云平台系统上将家长号码更改为新的家长号码。</a:t>
                </a:r>
                <a:endParaRPr lang="zh-CN" altLang="en-US" sz="1200">
                  <a:latin typeface="Verdana" panose="020B0604030504040204" charset="0"/>
                  <a:ea typeface="微软雅黑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  <a:buFont typeface="Arial" panose="020B0604020202020204" pitchFamily="34" charset="0"/>
                </a:pPr>
                <a:endParaRPr lang="zh-CN" altLang="en-US" sz="1200">
                  <a:latin typeface="Verdana" panose="020B0604030504040204" charset="0"/>
                  <a:ea typeface="微软雅黑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  <a:buFont typeface="Arial" panose="020B0604020202020204" pitchFamily="34" charset="0"/>
                </a:pPr>
                <a:r>
                  <a:rPr lang="zh-CN" altLang="en-US" sz="1200" b="1">
                    <a:latin typeface="Verdana" panose="020B0604030504040204" charset="0"/>
                    <a:ea typeface="微软雅黑" panose="020B0503020204020204" pitchFamily="34" charset="-122"/>
                  </a:rPr>
                  <a:t>第二步:</a:t>
                </a:r>
                <a:endParaRPr lang="zh-CN" altLang="en-US" sz="1200" b="1">
                  <a:latin typeface="Verdana" panose="020B0604030504040204" charset="0"/>
                  <a:ea typeface="微软雅黑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  <a:buFont typeface="Arial" panose="020B0604020202020204" pitchFamily="34" charset="0"/>
                </a:pPr>
                <a:r>
                  <a:rPr lang="zh-CN" altLang="en-US" sz="1200">
                    <a:latin typeface="Verdana" panose="020B0604030504040204" charset="0"/>
                    <a:ea typeface="微软雅黑" panose="020B0503020204020204" pitchFamily="34" charset="-122"/>
                  </a:rPr>
                  <a:t>1）使用微信进入“校园电话”公众号。</a:t>
                </a:r>
                <a:endParaRPr lang="zh-CN" altLang="en-US" sz="1200">
                  <a:latin typeface="Verdana" panose="020B0604030504040204" charset="0"/>
                  <a:ea typeface="微软雅黑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  <a:buFont typeface="Arial" panose="020B0604020202020204" pitchFamily="34" charset="0"/>
                </a:pPr>
                <a:r>
                  <a:rPr lang="zh-CN" altLang="en-US" sz="1200">
                    <a:latin typeface="Verdana" panose="020B0604030504040204" charset="0"/>
                    <a:ea typeface="微软雅黑" panose="020B0503020204020204" pitchFamily="34" charset="-122"/>
                  </a:rPr>
                  <a:t>2）在下方菜单栏选择“校园电话”，点击“账户管理”。</a:t>
                </a:r>
                <a:endParaRPr lang="zh-CN" altLang="en-US" sz="1200">
                  <a:latin typeface="Verdana" panose="020B0604030504040204" charset="0"/>
                  <a:ea typeface="微软雅黑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  <a:buFont typeface="Arial" panose="020B0604020202020204" pitchFamily="34" charset="0"/>
                </a:pPr>
                <a:r>
                  <a:rPr lang="zh-CN" altLang="en-US" sz="1200">
                    <a:latin typeface="Verdana" panose="020B0604030504040204" charset="0"/>
                    <a:ea typeface="微软雅黑" panose="020B0503020204020204" pitchFamily="34" charset="-122"/>
                  </a:rPr>
                  <a:t>3）提示“暂无绑定学生账户”，请点击“更换绑定手机”。</a:t>
                </a:r>
                <a:endParaRPr lang="zh-CN" altLang="en-US" sz="1200">
                  <a:latin typeface="Verdana" panose="020B0604030504040204" charset="0"/>
                  <a:ea typeface="微软雅黑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  <a:buFont typeface="Arial" panose="020B0604020202020204" pitchFamily="34" charset="0"/>
                </a:pPr>
                <a:r>
                  <a:rPr lang="zh-CN" altLang="en-US" sz="1200">
                    <a:latin typeface="Verdana" panose="020B0604030504040204" charset="0"/>
                    <a:ea typeface="微软雅黑" panose="020B0503020204020204" pitchFamily="34" charset="-122"/>
                  </a:rPr>
                  <a:t>4）进入“绑定家长手机号码”界面后，请填写新的家长号码。</a:t>
                </a:r>
                <a:endParaRPr lang="zh-CN" altLang="en-US" sz="1200">
                  <a:latin typeface="Verdana" panose="020B0604030504040204" charset="0"/>
                  <a:ea typeface="微软雅黑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  <a:buFont typeface="Arial" panose="020B0604020202020204" pitchFamily="34" charset="0"/>
                </a:pPr>
                <a:r>
                  <a:rPr lang="zh-CN" altLang="en-US" sz="1200">
                    <a:latin typeface="Verdana" panose="020B0604030504040204" charset="0"/>
                    <a:ea typeface="微软雅黑" panose="020B0503020204020204" pitchFamily="34" charset="-122"/>
                  </a:rPr>
                  <a:t>5）点击“获取验证码”后，请等待验证码电话。输入验证码</a:t>
                </a:r>
                <a:endParaRPr lang="zh-CN" altLang="en-US" sz="1200">
                  <a:latin typeface="Verdana" panose="020B0604030504040204" charset="0"/>
                  <a:ea typeface="微软雅黑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  <a:buFont typeface="Arial" panose="020B0604020202020204" pitchFamily="34" charset="0"/>
                </a:pPr>
                <a:r>
                  <a:rPr lang="zh-CN" altLang="en-US" sz="1200">
                    <a:latin typeface="Verdana" panose="020B0604030504040204" charset="0"/>
                    <a:ea typeface="微软雅黑" panose="020B0503020204020204" pitchFamily="34" charset="-122"/>
                  </a:rPr>
                  <a:t>后，请点击“确定”即可。</a:t>
                </a:r>
                <a:endParaRPr lang="zh-CN" altLang="en-US" sz="1200">
                  <a:latin typeface="Verdana" panose="020B0604030504040204" charset="0"/>
                  <a:ea typeface="微软雅黑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  <a:buFont typeface="Arial" panose="020B0604020202020204" pitchFamily="34" charset="0"/>
                </a:pPr>
                <a:endParaRPr lang="zh-CN" altLang="en-US" sz="1200">
                  <a:latin typeface="Verdana" panose="020B0604030504040204" charset="0"/>
                  <a:ea typeface="微软雅黑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  <a:buFont typeface="Arial" panose="020B0604020202020204" pitchFamily="34" charset="0"/>
                </a:pPr>
                <a:endParaRPr lang="zh-CN" altLang="en-US" sz="1200">
                  <a:latin typeface="Verdana" panose="020B0604030504040204" charset="0"/>
                  <a:ea typeface="微软雅黑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  <a:buFont typeface="Arial" panose="020B0604020202020204" pitchFamily="34" charset="0"/>
                </a:pPr>
                <a:endParaRPr lang="zh-CN" altLang="en-US" sz="1200">
                  <a:latin typeface="Verdana" panose="020B0604030504040204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64521" name="文本框 4"/>
            <p:cNvSpPr txBox="1"/>
            <p:nvPr/>
          </p:nvSpPr>
          <p:spPr>
            <a:xfrm>
              <a:off x="10842" y="8692"/>
              <a:ext cx="7428" cy="58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pPr>
                <a:lnSpc>
                  <a:spcPct val="150000"/>
                </a:lnSpc>
              </a:pPr>
              <a:r>
                <a:rPr lang="zh-CN" altLang="en-US" sz="1200">
                  <a:latin typeface="Verdana" panose="020B0604030504040204" charset="0"/>
                  <a:ea typeface="微软雅黑" panose="020B0503020204020204" pitchFamily="34" charset="-122"/>
                </a:rPr>
                <a:t>*更换学生IC卡账号绑定的家长电话功能还在完善中，请耐心等待。</a:t>
              </a:r>
              <a:endParaRPr lang="zh-CN" altLang="en-US" sz="1200">
                <a:latin typeface="Verdana" panose="020B060403050404020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1584677" y="409857"/>
            <a:ext cx="9022649" cy="267238"/>
            <a:chOff x="2331650" y="3295381"/>
            <a:chExt cx="9022649" cy="267238"/>
          </a:xfrm>
          <a:solidFill>
            <a:srgbClr val="92D050"/>
          </a:solidFill>
        </p:grpSpPr>
        <p:sp>
          <p:nvSpPr>
            <p:cNvPr id="15" name="椭圆 14"/>
            <p:cNvSpPr/>
            <p:nvPr/>
          </p:nvSpPr>
          <p:spPr>
            <a:xfrm rot="10800000">
              <a:off x="4045590" y="3295381"/>
              <a:ext cx="267237" cy="26723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16" name="椭圆 15"/>
            <p:cNvSpPr/>
            <p:nvPr/>
          </p:nvSpPr>
          <p:spPr>
            <a:xfrm rot="10800000">
              <a:off x="3407467" y="3328786"/>
              <a:ext cx="200428" cy="2004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17" name="椭圆 16"/>
            <p:cNvSpPr/>
            <p:nvPr/>
          </p:nvSpPr>
          <p:spPr>
            <a:xfrm rot="10800000">
              <a:off x="2836154" y="3362190"/>
              <a:ext cx="133619" cy="1336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18" name="椭圆 17"/>
            <p:cNvSpPr/>
            <p:nvPr/>
          </p:nvSpPr>
          <p:spPr>
            <a:xfrm rot="10800000">
              <a:off x="2331650" y="3395595"/>
              <a:ext cx="66809" cy="6680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19" name="椭圆 18"/>
            <p:cNvSpPr/>
            <p:nvPr/>
          </p:nvSpPr>
          <p:spPr>
            <a:xfrm>
              <a:off x="9373122" y="3295382"/>
              <a:ext cx="267237" cy="26723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0" name="椭圆 19"/>
            <p:cNvSpPr/>
            <p:nvPr/>
          </p:nvSpPr>
          <p:spPr>
            <a:xfrm>
              <a:off x="10078054" y="3328787"/>
              <a:ext cx="200428" cy="2004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1" name="椭圆 20"/>
            <p:cNvSpPr/>
            <p:nvPr/>
          </p:nvSpPr>
          <p:spPr>
            <a:xfrm>
              <a:off x="10716176" y="3362191"/>
              <a:ext cx="133619" cy="1336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2" name="椭圆 21"/>
            <p:cNvSpPr/>
            <p:nvPr/>
          </p:nvSpPr>
          <p:spPr>
            <a:xfrm>
              <a:off x="11287490" y="3395595"/>
              <a:ext cx="66809" cy="6680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</p:grpSp>
      <p:sp>
        <p:nvSpPr>
          <p:cNvPr id="23" name="文本框 22"/>
          <p:cNvSpPr txBox="1"/>
          <p:nvPr userDrawn="1"/>
        </p:nvSpPr>
        <p:spPr>
          <a:xfrm>
            <a:off x="10694669" y="175894"/>
            <a:ext cx="1383666" cy="337167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 fontAlgn="auto"/>
            <a:r>
              <a:rPr lang="zh-CN" altLang="en-US" sz="1600" noProof="1">
                <a:gradFill>
                  <a:gsLst>
                    <a:gs pos="21000">
                      <a:schemeClr val="accent6">
                        <a:lumMod val="60000"/>
                        <a:lumOff val="40000"/>
                      </a:schemeClr>
                    </a:gs>
                    <a:gs pos="88000">
                      <a:schemeClr val="accent6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+mn-lt"/>
                <a:ea typeface="+mn-ea"/>
                <a:cs typeface="+mn-cs"/>
              </a:rPr>
              <a:t>艾弗特通讯</a:t>
            </a:r>
            <a:endParaRPr lang="zh-CN" altLang="en-US" sz="1600" noProof="1">
              <a:gradFill>
                <a:gsLst>
                  <a:gs pos="21000">
                    <a:schemeClr val="accent6">
                      <a:lumMod val="60000"/>
                      <a:lumOff val="40000"/>
                    </a:schemeClr>
                  </a:gs>
                  <a:gs pos="88000">
                    <a:schemeClr val="accent6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4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64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3" name="文本框 42"/>
          <p:cNvSpPr txBox="1"/>
          <p:nvPr/>
        </p:nvSpPr>
        <p:spPr>
          <a:xfrm>
            <a:off x="5216525" y="282575"/>
            <a:ext cx="1758950" cy="52228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dist" fontAlgn="auto">
              <a:buClrTx/>
              <a:buSzTx/>
              <a:buFontTx/>
            </a:pPr>
            <a:r>
              <a:rPr lang="zh-CN" sz="2800" spc="300" noProof="1" dirty="0" smtClean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免卡拨打</a:t>
            </a:r>
            <a:endParaRPr lang="zh-CN" sz="2800" spc="300" noProof="1" dirty="0" smtClean="0">
              <a:solidFill>
                <a:srgbClr val="92D0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263650" y="2022475"/>
            <a:ext cx="3963988" cy="3408363"/>
            <a:chOff x="1990" y="2920"/>
            <a:chExt cx="6243" cy="5368"/>
          </a:xfrm>
        </p:grpSpPr>
        <p:pic>
          <p:nvPicPr>
            <p:cNvPr id="66565" name="图片 2" descr="图层 4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990" y="2920"/>
              <a:ext cx="2615" cy="536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6566" name="图片 5" descr="图层 3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15" y="2920"/>
              <a:ext cx="2617" cy="5367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3" name="组合 2"/>
          <p:cNvGrpSpPr/>
          <p:nvPr/>
        </p:nvGrpSpPr>
        <p:grpSpPr>
          <a:xfrm>
            <a:off x="6455728" y="1277303"/>
            <a:ext cx="4602404" cy="4949754"/>
            <a:chOff x="10167" y="2012"/>
            <a:chExt cx="7248" cy="7795"/>
          </a:xfrm>
        </p:grpSpPr>
        <p:grpSp>
          <p:nvGrpSpPr>
            <p:cNvPr id="66568" name="组合 25"/>
            <p:cNvGrpSpPr/>
            <p:nvPr/>
          </p:nvGrpSpPr>
          <p:grpSpPr>
            <a:xfrm>
              <a:off x="10167" y="2012"/>
              <a:ext cx="7248" cy="2558"/>
              <a:chOff x="10915" y="5525"/>
              <a:chExt cx="7249" cy="2560"/>
            </a:xfrm>
          </p:grpSpPr>
          <p:sp>
            <p:nvSpPr>
              <p:cNvPr id="66569" name="文本框 15"/>
              <p:cNvSpPr txBox="1"/>
              <p:nvPr/>
            </p:nvSpPr>
            <p:spPr>
              <a:xfrm>
                <a:off x="10915" y="5525"/>
                <a:ext cx="4850" cy="53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r>
                  <a:rPr lang="zh-CN" altLang="zh-CN" sz="1600" b="1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使用方式</a:t>
                </a:r>
                <a:endParaRPr lang="zh-CN" altLang="zh-CN" sz="1600" b="1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66570" name="文本框 16"/>
              <p:cNvSpPr txBox="1"/>
              <p:nvPr/>
            </p:nvSpPr>
            <p:spPr>
              <a:xfrm>
                <a:off x="10915" y="5920"/>
                <a:ext cx="7249" cy="216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pPr>
                  <a:lnSpc>
                    <a:spcPct val="150000"/>
                  </a:lnSpc>
                </a:pPr>
                <a:r>
                  <a:rPr lang="zh-CN" altLang="en-US" sz="1200">
                    <a:latin typeface="Verdana" panose="020B0604030504040204" charset="0"/>
                    <a:ea typeface="微软雅黑" panose="020B0503020204020204" pitchFamily="34" charset="-122"/>
                  </a:rPr>
                  <a:t>提起听筒，在键盘上输入*#IC卡账号*免卡拨打密码#，</a:t>
                </a:r>
                <a:endParaRPr lang="zh-CN" altLang="en-US" sz="1200">
                  <a:latin typeface="Verdana" panose="020B0604030504040204" charset="0"/>
                  <a:ea typeface="微软雅黑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sz="1200">
                    <a:latin typeface="Verdana" panose="020B0604030504040204" charset="0"/>
                    <a:ea typeface="微软雅黑" panose="020B0503020204020204" pitchFamily="34" charset="-122"/>
                  </a:rPr>
                  <a:t>按OK键即可进行免卡拨打。</a:t>
                </a:r>
                <a:endParaRPr lang="zh-CN" altLang="en-US" sz="1200">
                  <a:latin typeface="Verdana" panose="020B0604030504040204" charset="0"/>
                  <a:ea typeface="微软雅黑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</a:pPr>
                <a:endParaRPr lang="zh-CN" altLang="en-US" sz="1200">
                  <a:latin typeface="Verdana" panose="020B0604030504040204" charset="0"/>
                  <a:ea typeface="微软雅黑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sz="1200">
                    <a:latin typeface="Verdana" panose="020B0604030504040204" charset="0"/>
                    <a:ea typeface="微软雅黑" panose="020B0503020204020204" pitchFamily="34" charset="-122"/>
                  </a:rPr>
                  <a:t>例：IC卡账号为076900000011，免卡拨打密码设置为1234</a:t>
                </a:r>
                <a:endParaRPr lang="zh-CN" altLang="en-US" sz="1200">
                  <a:latin typeface="Verdana" panose="020B0604030504040204" charset="0"/>
                  <a:ea typeface="微软雅黑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sz="1200">
                    <a:latin typeface="Verdana" panose="020B0604030504040204" charset="0"/>
                    <a:ea typeface="微软雅黑" panose="020B0503020204020204" pitchFamily="34" charset="-122"/>
                  </a:rPr>
                  <a:t>      则在键盘上输入*#076900000011*1234#，然后按OK  </a:t>
                </a:r>
                <a:endParaRPr lang="zh-CN" altLang="en-US" sz="1200">
                  <a:latin typeface="Verdana" panose="020B0604030504040204" charset="0"/>
                  <a:ea typeface="微软雅黑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sz="1200">
                    <a:latin typeface="Verdana" panose="020B0604030504040204" charset="0"/>
                    <a:ea typeface="微软雅黑" panose="020B0503020204020204" pitchFamily="34" charset="-122"/>
                  </a:rPr>
                  <a:t>      </a:t>
                </a:r>
                <a:r>
                  <a:rPr lang="zh-CN" altLang="en-US" sz="1200">
                    <a:latin typeface="Verdana" panose="020B0604030504040204" charset="0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键即可。</a:t>
                </a:r>
                <a:endParaRPr lang="zh-CN" altLang="en-US" sz="1200">
                  <a:latin typeface="Verdana" panose="020B0604030504040204" charset="0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66571" name="组合 25"/>
            <p:cNvGrpSpPr/>
            <p:nvPr/>
          </p:nvGrpSpPr>
          <p:grpSpPr>
            <a:xfrm>
              <a:off x="10167" y="5402"/>
              <a:ext cx="6874" cy="3592"/>
              <a:chOff x="10915" y="5525"/>
              <a:chExt cx="6875" cy="3595"/>
            </a:xfrm>
          </p:grpSpPr>
          <p:sp>
            <p:nvSpPr>
              <p:cNvPr id="66572" name="文本框 15"/>
              <p:cNvSpPr txBox="1"/>
              <p:nvPr/>
            </p:nvSpPr>
            <p:spPr>
              <a:xfrm>
                <a:off x="10915" y="5525"/>
                <a:ext cx="4850" cy="53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r>
                  <a:rPr lang="zh-CN" altLang="zh-CN" sz="1600" b="1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IC卡账号查看方式</a:t>
                </a:r>
                <a:endParaRPr lang="zh-CN" altLang="zh-CN" sz="1600" b="1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66573" name="文本框 9"/>
              <p:cNvSpPr txBox="1"/>
              <p:nvPr/>
            </p:nvSpPr>
            <p:spPr>
              <a:xfrm>
                <a:off x="10915" y="5920"/>
                <a:ext cx="6875" cy="320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pPr>
                  <a:lnSpc>
                    <a:spcPct val="150000"/>
                  </a:lnSpc>
                </a:pPr>
                <a:r>
                  <a:rPr lang="zh-CN" altLang="en-US" sz="1200">
                    <a:latin typeface="Verdana" panose="020B0604030504040204" charset="0"/>
                    <a:ea typeface="微软雅黑" panose="020B0503020204020204" pitchFamily="34" charset="-122"/>
                  </a:rPr>
                  <a:t>微信端进入“校园电话”公众号→“校园电话”→“账户管理”</a:t>
                </a:r>
                <a:endParaRPr lang="zh-CN" altLang="en-US" sz="1200">
                  <a:latin typeface="Verdana" panose="020B0604030504040204" charset="0"/>
                  <a:ea typeface="微软雅黑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sz="1200">
                    <a:latin typeface="Verdana" panose="020B0604030504040204" charset="0"/>
                    <a:ea typeface="微软雅黑" panose="020B0503020204020204" pitchFamily="34" charset="-122"/>
                  </a:rPr>
                  <a:t> →“账户信息”→“账号”</a:t>
                </a:r>
                <a:endParaRPr lang="zh-CN" altLang="en-US" sz="1200">
                  <a:latin typeface="Verdana" panose="020B0604030504040204" charset="0"/>
                  <a:ea typeface="微软雅黑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sz="1200">
                    <a:latin typeface="Verdana" panose="020B0604030504040204" charset="0"/>
                    <a:ea typeface="微软雅黑" panose="020B0503020204020204" pitchFamily="34" charset="-122"/>
                  </a:rPr>
                  <a:t>（注意：此账号为学生的IC卡在云平台系统上的账号，非IC卡 </a:t>
                </a:r>
                <a:endParaRPr lang="zh-CN" altLang="en-US" sz="1200">
                  <a:latin typeface="Verdana" panose="020B0604030504040204" charset="0"/>
                  <a:ea typeface="微软雅黑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sz="1200">
                    <a:latin typeface="Verdana" panose="020B0604030504040204" charset="0"/>
                    <a:ea typeface="微软雅黑" panose="020B0503020204020204" pitchFamily="34" charset="-122"/>
                  </a:rPr>
                  <a:t>             的物理卡号。）</a:t>
                </a:r>
                <a:endParaRPr lang="zh-CN" altLang="en-US" sz="1200">
                  <a:latin typeface="Verdana" panose="020B0604030504040204" charset="0"/>
                  <a:ea typeface="微软雅黑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</a:pPr>
                <a:endParaRPr lang="zh-CN" altLang="en-US" sz="1200">
                  <a:latin typeface="Verdana" panose="020B0604030504040204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66574" name="组合 25"/>
            <p:cNvGrpSpPr/>
            <p:nvPr/>
          </p:nvGrpSpPr>
          <p:grpSpPr>
            <a:xfrm>
              <a:off x="10167" y="8395"/>
              <a:ext cx="6874" cy="1412"/>
              <a:chOff x="10915" y="5525"/>
              <a:chExt cx="6875" cy="1414"/>
            </a:xfrm>
          </p:grpSpPr>
          <p:sp>
            <p:nvSpPr>
              <p:cNvPr id="66575" name="文本框 15"/>
              <p:cNvSpPr txBox="1"/>
              <p:nvPr/>
            </p:nvSpPr>
            <p:spPr>
              <a:xfrm>
                <a:off x="10915" y="5525"/>
                <a:ext cx="4850" cy="53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r>
                  <a:rPr lang="zh-CN" altLang="zh-CN" sz="1600" b="1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免卡拨打密码查看方式</a:t>
                </a:r>
                <a:endParaRPr lang="zh-CN" altLang="zh-CN" sz="1600" b="1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66576" name="文本框 12"/>
              <p:cNvSpPr txBox="1"/>
              <p:nvPr/>
            </p:nvSpPr>
            <p:spPr>
              <a:xfrm>
                <a:off x="10915" y="5921"/>
                <a:ext cx="6875" cy="101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pPr>
                  <a:lnSpc>
                    <a:spcPct val="150000"/>
                  </a:lnSpc>
                </a:pPr>
                <a:r>
                  <a:rPr lang="zh-CN" altLang="en-US" sz="1200">
                    <a:latin typeface="Verdana" panose="020B0604030504040204" charset="0"/>
                    <a:ea typeface="微软雅黑" panose="020B0503020204020204" pitchFamily="34" charset="-122"/>
                  </a:rPr>
                  <a:t>同上方式进入“账户信息”可查看免卡拨打密码，也支持修改密码。若未设置免卡拨打密码，请点击设置。</a:t>
                </a:r>
                <a:endParaRPr lang="zh-CN" altLang="en-US" sz="1200">
                  <a:latin typeface="Verdana" panose="020B0604030504040204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8" name="组合 7"/>
          <p:cNvGrpSpPr/>
          <p:nvPr/>
        </p:nvGrpSpPr>
        <p:grpSpPr>
          <a:xfrm>
            <a:off x="1584677" y="409857"/>
            <a:ext cx="9022649" cy="267238"/>
            <a:chOff x="2331650" y="3295381"/>
            <a:chExt cx="9022649" cy="267238"/>
          </a:xfrm>
          <a:solidFill>
            <a:srgbClr val="92D050"/>
          </a:solidFill>
        </p:grpSpPr>
        <p:sp>
          <p:nvSpPr>
            <p:cNvPr id="15" name="椭圆 14"/>
            <p:cNvSpPr/>
            <p:nvPr/>
          </p:nvSpPr>
          <p:spPr>
            <a:xfrm rot="10800000">
              <a:off x="4045590" y="3295381"/>
              <a:ext cx="267237" cy="26723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16" name="椭圆 15"/>
            <p:cNvSpPr/>
            <p:nvPr/>
          </p:nvSpPr>
          <p:spPr>
            <a:xfrm rot="10800000">
              <a:off x="3407467" y="3328786"/>
              <a:ext cx="200428" cy="2004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17" name="椭圆 16"/>
            <p:cNvSpPr/>
            <p:nvPr/>
          </p:nvSpPr>
          <p:spPr>
            <a:xfrm rot="10800000">
              <a:off x="2836154" y="3362190"/>
              <a:ext cx="133619" cy="1336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18" name="椭圆 17"/>
            <p:cNvSpPr/>
            <p:nvPr/>
          </p:nvSpPr>
          <p:spPr>
            <a:xfrm rot="10800000">
              <a:off x="2331650" y="3395595"/>
              <a:ext cx="66809" cy="6680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19" name="椭圆 18"/>
            <p:cNvSpPr/>
            <p:nvPr/>
          </p:nvSpPr>
          <p:spPr>
            <a:xfrm>
              <a:off x="9373122" y="3295382"/>
              <a:ext cx="267237" cy="26723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0" name="椭圆 19"/>
            <p:cNvSpPr/>
            <p:nvPr/>
          </p:nvSpPr>
          <p:spPr>
            <a:xfrm>
              <a:off x="10078054" y="3328787"/>
              <a:ext cx="200428" cy="2004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1" name="椭圆 20"/>
            <p:cNvSpPr/>
            <p:nvPr/>
          </p:nvSpPr>
          <p:spPr>
            <a:xfrm>
              <a:off x="10716176" y="3362191"/>
              <a:ext cx="133619" cy="1336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2" name="椭圆 21"/>
            <p:cNvSpPr/>
            <p:nvPr/>
          </p:nvSpPr>
          <p:spPr>
            <a:xfrm>
              <a:off x="11287490" y="3395595"/>
              <a:ext cx="66809" cy="6680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</p:grpSp>
      <p:sp>
        <p:nvSpPr>
          <p:cNvPr id="23" name="文本框 22"/>
          <p:cNvSpPr txBox="1"/>
          <p:nvPr userDrawn="1"/>
        </p:nvSpPr>
        <p:spPr>
          <a:xfrm>
            <a:off x="10694669" y="175894"/>
            <a:ext cx="1383666" cy="337167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 fontAlgn="auto"/>
            <a:r>
              <a:rPr lang="zh-CN" altLang="en-US" sz="1600" noProof="1">
                <a:gradFill>
                  <a:gsLst>
                    <a:gs pos="21000">
                      <a:schemeClr val="accent6">
                        <a:lumMod val="60000"/>
                        <a:lumOff val="40000"/>
                      </a:schemeClr>
                    </a:gs>
                    <a:gs pos="88000">
                      <a:schemeClr val="accent6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+mn-lt"/>
                <a:ea typeface="+mn-ea"/>
                <a:cs typeface="+mn-cs"/>
              </a:rPr>
              <a:t>艾弗特通讯</a:t>
            </a:r>
            <a:endParaRPr lang="zh-CN" altLang="en-US" sz="1600" noProof="1">
              <a:gradFill>
                <a:gsLst>
                  <a:gs pos="21000">
                    <a:schemeClr val="accent6">
                      <a:lumMod val="60000"/>
                      <a:lumOff val="40000"/>
                    </a:schemeClr>
                  </a:gs>
                  <a:gs pos="88000">
                    <a:schemeClr val="accent6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3" name="文本框 42"/>
          <p:cNvSpPr txBox="1"/>
          <p:nvPr/>
        </p:nvSpPr>
        <p:spPr>
          <a:xfrm>
            <a:off x="4625975" y="282575"/>
            <a:ext cx="2940050" cy="52228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dist" fontAlgn="auto">
              <a:buClrTx/>
              <a:buSzTx/>
              <a:buFontTx/>
            </a:pPr>
            <a:r>
              <a:rPr lang="zh-CN" sz="2800" spc="300" noProof="1" dirty="0" smtClean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自用卡与专用卡</a:t>
            </a:r>
            <a:endParaRPr lang="zh-CN" sz="2800" spc="300" noProof="1" dirty="0" smtClean="0">
              <a:solidFill>
                <a:srgbClr val="92D0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1023938" y="1433513"/>
          <a:ext cx="10302875" cy="4527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7475"/>
                <a:gridCol w="4304030"/>
                <a:gridCol w="4610735"/>
              </a:tblGrid>
              <a:tr h="521335"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600"/>
                        <a:t>名称</a:t>
                      </a:r>
                      <a:endParaRPr lang="zh-CN" altLang="en-US" sz="1600"/>
                    </a:p>
                  </a:txBody>
                  <a:tcPr anchor="ctr" anchorCtr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600"/>
                        <a:t>自用卡</a:t>
                      </a:r>
                      <a:endParaRPr lang="zh-CN" altLang="en-US" sz="1600"/>
                    </a:p>
                  </a:txBody>
                  <a:tcPr anchor="ctr" anchorCtr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600"/>
                        <a:t>专用卡</a:t>
                      </a:r>
                      <a:endParaRPr lang="zh-CN" altLang="en-US" sz="1600"/>
                    </a:p>
                  </a:txBody>
                  <a:tcPr anchor="ctr" anchorCtr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448560"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600"/>
                        <a:t>定义</a:t>
                      </a:r>
                      <a:endParaRPr lang="zh-CN" altLang="en-US" sz="1600"/>
                    </a:p>
                  </a:txBody>
                  <a:tcPr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500"/>
                        <a:t>自用卡为代理商自己开通的手机卡。</a:t>
                      </a:r>
                      <a:endParaRPr lang="zh-CN" altLang="en-US" sz="1500"/>
                    </a:p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500"/>
                        <a:t>联通/移动支持2G、3G、4G，</a:t>
                      </a:r>
                      <a:endParaRPr lang="zh-CN" altLang="en-US" sz="1500"/>
                    </a:p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500"/>
                        <a:t>电信支持4G并需开通volte。</a:t>
                      </a:r>
                      <a:endParaRPr lang="zh-CN" altLang="en-US" sz="1500"/>
                    </a:p>
                  </a:txBody>
                  <a:tcPr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500"/>
                        <a:t>专用卡为我们为各代理提供话机专</a:t>
                      </a:r>
                      <a:endParaRPr lang="zh-CN" altLang="en-US" sz="1500"/>
                    </a:p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500"/>
                        <a:t>用流量卡。流量卡需与营业厅签订</a:t>
                      </a:r>
                      <a:endParaRPr lang="zh-CN" altLang="en-US" sz="1500"/>
                    </a:p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500"/>
                        <a:t>协议等，因此目前只支持使用我们</a:t>
                      </a:r>
                      <a:endParaRPr lang="zh-CN" altLang="en-US" sz="1500"/>
                    </a:p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500"/>
                        <a:t>提供的流量卡，不支持代理商自己</a:t>
                      </a:r>
                      <a:endParaRPr lang="zh-CN" altLang="en-US" sz="1500"/>
                    </a:p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500"/>
                        <a:t>开通的流量卡。</a:t>
                      </a:r>
                      <a:endParaRPr lang="zh-CN" altLang="en-US" sz="1500"/>
                    </a:p>
                  </a:txBody>
                  <a:tcPr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557655"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600"/>
                        <a:t>收费标准</a:t>
                      </a:r>
                      <a:endParaRPr lang="zh-CN" altLang="en-US" sz="1600"/>
                    </a:p>
                  </a:txBody>
                  <a:tcPr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500"/>
                        <a:t>按话机数量收费，5元/台。</a:t>
                      </a:r>
                      <a:endParaRPr lang="zh-CN" altLang="en-US" sz="1500"/>
                    </a:p>
                  </a:txBody>
                  <a:tcPr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500"/>
                        <a:t>月租19元/月，费率8分钱/分钟。</a:t>
                      </a:r>
                      <a:endParaRPr lang="zh-CN" altLang="en-US" sz="1500"/>
                    </a:p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500"/>
                        <a:t>如果代理商使用我们的专用卡套餐，</a:t>
                      </a:r>
                      <a:endParaRPr lang="zh-CN" altLang="en-US" sz="1500"/>
                    </a:p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500"/>
                        <a:t>费率为6分钱/分钟。</a:t>
                      </a:r>
                      <a:endParaRPr lang="zh-CN" altLang="en-US" sz="1500"/>
                    </a:p>
                  </a:txBody>
                  <a:tcPr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8" name="组合 7"/>
          <p:cNvGrpSpPr/>
          <p:nvPr/>
        </p:nvGrpSpPr>
        <p:grpSpPr>
          <a:xfrm>
            <a:off x="1584677" y="409857"/>
            <a:ext cx="9022649" cy="267238"/>
            <a:chOff x="2331650" y="3295381"/>
            <a:chExt cx="9022649" cy="267238"/>
          </a:xfrm>
          <a:solidFill>
            <a:srgbClr val="92D050"/>
          </a:solidFill>
        </p:grpSpPr>
        <p:sp>
          <p:nvSpPr>
            <p:cNvPr id="14" name="椭圆 13"/>
            <p:cNvSpPr/>
            <p:nvPr/>
          </p:nvSpPr>
          <p:spPr>
            <a:xfrm rot="10800000">
              <a:off x="4045590" y="3295381"/>
              <a:ext cx="267237" cy="26723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15" name="椭圆 14"/>
            <p:cNvSpPr/>
            <p:nvPr/>
          </p:nvSpPr>
          <p:spPr>
            <a:xfrm rot="10800000">
              <a:off x="3407467" y="3328786"/>
              <a:ext cx="200428" cy="2004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16" name="椭圆 15"/>
            <p:cNvSpPr/>
            <p:nvPr/>
          </p:nvSpPr>
          <p:spPr>
            <a:xfrm rot="10800000">
              <a:off x="2836154" y="3362190"/>
              <a:ext cx="133619" cy="1336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17" name="椭圆 16"/>
            <p:cNvSpPr/>
            <p:nvPr/>
          </p:nvSpPr>
          <p:spPr>
            <a:xfrm rot="10800000">
              <a:off x="2331650" y="3395595"/>
              <a:ext cx="66809" cy="6680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18" name="椭圆 17"/>
            <p:cNvSpPr/>
            <p:nvPr/>
          </p:nvSpPr>
          <p:spPr>
            <a:xfrm>
              <a:off x="9373122" y="3295382"/>
              <a:ext cx="267237" cy="26723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19" name="椭圆 18"/>
            <p:cNvSpPr/>
            <p:nvPr/>
          </p:nvSpPr>
          <p:spPr>
            <a:xfrm>
              <a:off x="10078054" y="3328787"/>
              <a:ext cx="200428" cy="2004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0" name="椭圆 19"/>
            <p:cNvSpPr/>
            <p:nvPr/>
          </p:nvSpPr>
          <p:spPr>
            <a:xfrm>
              <a:off x="10716176" y="3362191"/>
              <a:ext cx="133619" cy="1336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1" name="椭圆 20"/>
            <p:cNvSpPr/>
            <p:nvPr/>
          </p:nvSpPr>
          <p:spPr>
            <a:xfrm>
              <a:off x="11287490" y="3395595"/>
              <a:ext cx="66809" cy="6680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</p:grpSp>
      <p:sp>
        <p:nvSpPr>
          <p:cNvPr id="22" name="文本框 21"/>
          <p:cNvSpPr txBox="1"/>
          <p:nvPr userDrawn="1"/>
        </p:nvSpPr>
        <p:spPr>
          <a:xfrm>
            <a:off x="10694669" y="175894"/>
            <a:ext cx="1383666" cy="337167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 fontAlgn="auto"/>
            <a:r>
              <a:rPr lang="zh-CN" altLang="en-US" sz="1600" noProof="1">
                <a:gradFill>
                  <a:gsLst>
                    <a:gs pos="21000">
                      <a:schemeClr val="accent6">
                        <a:lumMod val="60000"/>
                        <a:lumOff val="40000"/>
                      </a:schemeClr>
                    </a:gs>
                    <a:gs pos="88000">
                      <a:schemeClr val="accent6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+mn-lt"/>
                <a:ea typeface="+mn-ea"/>
                <a:cs typeface="+mn-cs"/>
              </a:rPr>
              <a:t>艾弗特通讯</a:t>
            </a:r>
            <a:endParaRPr lang="zh-CN" altLang="en-US" sz="1600" noProof="1">
              <a:gradFill>
                <a:gsLst>
                  <a:gs pos="21000">
                    <a:schemeClr val="accent6">
                      <a:lumMod val="60000"/>
                      <a:lumOff val="40000"/>
                    </a:schemeClr>
                  </a:gs>
                  <a:gs pos="88000">
                    <a:schemeClr val="accent6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bg1"/>
            </a:gs>
            <a:gs pos="40000">
              <a:srgbClr val="C5E0B4"/>
            </a:gs>
            <a:gs pos="71000">
              <a:srgbClr val="99D365"/>
            </a:gs>
            <a:gs pos="100000">
              <a:srgbClr val="92D050"/>
            </a:gs>
          </a:gsLst>
          <a:lin ang="1626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9235" name="文本框 23"/>
          <p:cNvSpPr txBox="1"/>
          <p:nvPr/>
        </p:nvSpPr>
        <p:spPr>
          <a:xfrm>
            <a:off x="10694988" y="176213"/>
            <a:ext cx="1382712" cy="3365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dist"/>
            <a:r>
              <a:rPr lang="zh-CN" altLang="en-US" sz="1600" b="1">
                <a:solidFill>
                  <a:schemeClr val="bg1"/>
                </a:solidFill>
                <a:latin typeface="Verdana" panose="020B0604030504040204" charset="0"/>
                <a:ea typeface="微软雅黑" panose="020B0503020204020204" pitchFamily="34" charset="-122"/>
              </a:rPr>
              <a:t>艾弗特通讯</a:t>
            </a:r>
            <a:endParaRPr lang="zh-CN" altLang="en-US" sz="1600" b="1">
              <a:solidFill>
                <a:schemeClr val="bg1"/>
              </a:solidFill>
              <a:latin typeface="Verdana" panose="020B0604030504040204" charset="0"/>
              <a:ea typeface="微软雅黑" panose="020B0503020204020204" pitchFamily="34" charset="-122"/>
            </a:endParaRPr>
          </a:p>
        </p:txBody>
      </p:sp>
      <p:sp>
        <p:nvSpPr>
          <p:cNvPr id="80" name="任意多边形 79"/>
          <p:cNvSpPr/>
          <p:nvPr/>
        </p:nvSpPr>
        <p:spPr>
          <a:xfrm>
            <a:off x="635" y="4883150"/>
            <a:ext cx="12192000" cy="1974850"/>
          </a:xfrm>
          <a:custGeom>
            <a:avLst/>
            <a:gdLst>
              <a:gd name="connsiteX0" fmla="*/ 4353340 w 12192001"/>
              <a:gd name="connsiteY0" fmla="*/ 0 h 1975365"/>
              <a:gd name="connsiteX1" fmla="*/ 5522941 w 12192001"/>
              <a:gd name="connsiteY1" fmla="*/ 551581 h 1975365"/>
              <a:gd name="connsiteX2" fmla="*/ 5532197 w 12192001"/>
              <a:gd name="connsiteY2" fmla="*/ 563959 h 1975365"/>
              <a:gd name="connsiteX3" fmla="*/ 5553053 w 12192001"/>
              <a:gd name="connsiteY3" fmla="*/ 553912 h 1975365"/>
              <a:gd name="connsiteX4" fmla="*/ 6143039 w 12192001"/>
              <a:gd name="connsiteY4" fmla="*/ 434799 h 1975365"/>
              <a:gd name="connsiteX5" fmla="*/ 7214812 w 12192001"/>
              <a:gd name="connsiteY5" fmla="*/ 878743 h 1975365"/>
              <a:gd name="connsiteX6" fmla="*/ 7274619 w 12192001"/>
              <a:gd name="connsiteY6" fmla="*/ 944547 h 1975365"/>
              <a:gd name="connsiteX7" fmla="*/ 7300992 w 12192001"/>
              <a:gd name="connsiteY7" fmla="*/ 901137 h 1975365"/>
              <a:gd name="connsiteX8" fmla="*/ 8776254 w 12192001"/>
              <a:gd name="connsiteY8" fmla="*/ 116746 h 1975365"/>
              <a:gd name="connsiteX9" fmla="*/ 10251516 w 12192001"/>
              <a:gd name="connsiteY9" fmla="*/ 901137 h 1975365"/>
              <a:gd name="connsiteX10" fmla="*/ 10255993 w 12192001"/>
              <a:gd name="connsiteY10" fmla="*/ 908506 h 1975365"/>
              <a:gd name="connsiteX11" fmla="*/ 10332727 w 12192001"/>
              <a:gd name="connsiteY11" fmla="*/ 824077 h 1975365"/>
              <a:gd name="connsiteX12" fmla="*/ 11404501 w 12192001"/>
              <a:gd name="connsiteY12" fmla="*/ 380133 h 1975365"/>
              <a:gd name="connsiteX13" fmla="*/ 12126982 w 12192001"/>
              <a:gd name="connsiteY13" fmla="*/ 563072 h 1975365"/>
              <a:gd name="connsiteX14" fmla="*/ 12192001 w 12192001"/>
              <a:gd name="connsiteY14" fmla="*/ 602572 h 1975365"/>
              <a:gd name="connsiteX15" fmla="*/ 12192001 w 12192001"/>
              <a:gd name="connsiteY15" fmla="*/ 1975365 h 1975365"/>
              <a:gd name="connsiteX16" fmla="*/ 0 w 12192001"/>
              <a:gd name="connsiteY16" fmla="*/ 1975365 h 1975365"/>
              <a:gd name="connsiteX17" fmla="*/ 0 w 12192001"/>
              <a:gd name="connsiteY17" fmla="*/ 204727 h 1975365"/>
              <a:gd name="connsiteX18" fmla="*/ 55205 w 12192001"/>
              <a:gd name="connsiteY18" fmla="*/ 207862 h 1975365"/>
              <a:gd name="connsiteX19" fmla="*/ 1223759 w 12192001"/>
              <a:gd name="connsiteY19" fmla="*/ 843689 h 1975365"/>
              <a:gd name="connsiteX20" fmla="*/ 1311523 w 12192001"/>
              <a:gd name="connsiteY20" fmla="*/ 961054 h 1975365"/>
              <a:gd name="connsiteX21" fmla="*/ 1316220 w 12192001"/>
              <a:gd name="connsiteY21" fmla="*/ 955887 h 1975365"/>
              <a:gd name="connsiteX22" fmla="*/ 2574237 w 12192001"/>
              <a:gd name="connsiteY22" fmla="*/ 434799 h 1975365"/>
              <a:gd name="connsiteX23" fmla="*/ 3103288 w 12192001"/>
              <a:gd name="connsiteY23" fmla="*/ 514784 h 1975365"/>
              <a:gd name="connsiteX24" fmla="*/ 3188753 w 12192001"/>
              <a:gd name="connsiteY24" fmla="*/ 546065 h 1975365"/>
              <a:gd name="connsiteX25" fmla="*/ 3281567 w 12192001"/>
              <a:gd name="connsiteY25" fmla="*/ 443944 h 1975365"/>
              <a:gd name="connsiteX26" fmla="*/ 4353340 w 12192001"/>
              <a:gd name="connsiteY26" fmla="*/ 0 h 1975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1" h="1975365">
                <a:moveTo>
                  <a:pt x="4353340" y="0"/>
                </a:moveTo>
                <a:cubicBezTo>
                  <a:pt x="4824213" y="0"/>
                  <a:pt x="5244936" y="214716"/>
                  <a:pt x="5522941" y="551581"/>
                </a:cubicBezTo>
                <a:lnTo>
                  <a:pt x="5532197" y="563959"/>
                </a:lnTo>
                <a:lnTo>
                  <a:pt x="5553053" y="553912"/>
                </a:lnTo>
                <a:cubicBezTo>
                  <a:pt x="5734391" y="477212"/>
                  <a:pt x="5933762" y="434799"/>
                  <a:pt x="6143039" y="434799"/>
                </a:cubicBezTo>
                <a:cubicBezTo>
                  <a:pt x="6561592" y="434799"/>
                  <a:pt x="6940521" y="604452"/>
                  <a:pt x="7214812" y="878743"/>
                </a:cubicBezTo>
                <a:lnTo>
                  <a:pt x="7274619" y="944547"/>
                </a:lnTo>
                <a:lnTo>
                  <a:pt x="7300992" y="901137"/>
                </a:lnTo>
                <a:cubicBezTo>
                  <a:pt x="7620710" y="427892"/>
                  <a:pt x="8162146" y="116746"/>
                  <a:pt x="8776254" y="116746"/>
                </a:cubicBezTo>
                <a:cubicBezTo>
                  <a:pt x="9390362" y="116746"/>
                  <a:pt x="9931798" y="427892"/>
                  <a:pt x="10251516" y="901137"/>
                </a:cubicBezTo>
                <a:lnTo>
                  <a:pt x="10255993" y="908506"/>
                </a:lnTo>
                <a:lnTo>
                  <a:pt x="10332727" y="824077"/>
                </a:lnTo>
                <a:cubicBezTo>
                  <a:pt x="10607018" y="549786"/>
                  <a:pt x="10985947" y="380133"/>
                  <a:pt x="11404501" y="380133"/>
                </a:cubicBezTo>
                <a:cubicBezTo>
                  <a:pt x="11666097" y="380133"/>
                  <a:pt x="11912215" y="446404"/>
                  <a:pt x="12126982" y="563072"/>
                </a:cubicBezTo>
                <a:lnTo>
                  <a:pt x="12192001" y="602572"/>
                </a:lnTo>
                <a:lnTo>
                  <a:pt x="12192001" y="1975365"/>
                </a:lnTo>
                <a:lnTo>
                  <a:pt x="0" y="1975365"/>
                </a:lnTo>
                <a:lnTo>
                  <a:pt x="0" y="204727"/>
                </a:lnTo>
                <a:lnTo>
                  <a:pt x="55205" y="207862"/>
                </a:lnTo>
                <a:cubicBezTo>
                  <a:pt x="524453" y="261507"/>
                  <a:pt x="938234" y="497713"/>
                  <a:pt x="1223759" y="843689"/>
                </a:cubicBezTo>
                <a:lnTo>
                  <a:pt x="1311523" y="961054"/>
                </a:lnTo>
                <a:lnTo>
                  <a:pt x="1316220" y="955887"/>
                </a:lnTo>
                <a:cubicBezTo>
                  <a:pt x="1638174" y="633932"/>
                  <a:pt x="2082950" y="434799"/>
                  <a:pt x="2574237" y="434799"/>
                </a:cubicBezTo>
                <a:cubicBezTo>
                  <a:pt x="2758469" y="434799"/>
                  <a:pt x="2936161" y="462802"/>
                  <a:pt x="3103288" y="514784"/>
                </a:cubicBezTo>
                <a:lnTo>
                  <a:pt x="3188753" y="546065"/>
                </a:lnTo>
                <a:lnTo>
                  <a:pt x="3281567" y="443944"/>
                </a:lnTo>
                <a:cubicBezTo>
                  <a:pt x="3555858" y="169652"/>
                  <a:pt x="3934787" y="0"/>
                  <a:pt x="4353340" y="0"/>
                </a:cubicBezTo>
                <a:close/>
              </a:path>
            </a:pathLst>
          </a:cu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62" name="任意多边形 61"/>
          <p:cNvSpPr/>
          <p:nvPr/>
        </p:nvSpPr>
        <p:spPr>
          <a:xfrm>
            <a:off x="0" y="5413375"/>
            <a:ext cx="12192000" cy="1444625"/>
          </a:xfrm>
          <a:custGeom>
            <a:avLst/>
            <a:gdLst>
              <a:gd name="connsiteX0" fmla="*/ 3397688 w 12192000"/>
              <a:gd name="connsiteY0" fmla="*/ 0 h 1445191"/>
              <a:gd name="connsiteX1" fmla="*/ 4028686 w 12192000"/>
              <a:gd name="connsiteY1" fmla="*/ 335498 h 1445191"/>
              <a:gd name="connsiteX2" fmla="*/ 4064859 w 12192000"/>
              <a:gd name="connsiteY2" fmla="*/ 402142 h 1445191"/>
              <a:gd name="connsiteX3" fmla="*/ 4184991 w 12192000"/>
              <a:gd name="connsiteY3" fmla="*/ 336937 h 1445191"/>
              <a:gd name="connsiteX4" fmla="*/ 4481190 w 12192000"/>
              <a:gd name="connsiteY4" fmla="*/ 277137 h 1445191"/>
              <a:gd name="connsiteX5" fmla="*/ 5112188 w 12192000"/>
              <a:gd name="connsiteY5" fmla="*/ 612635 h 1445191"/>
              <a:gd name="connsiteX6" fmla="*/ 5112268 w 12192000"/>
              <a:gd name="connsiteY6" fmla="*/ 612785 h 1445191"/>
              <a:gd name="connsiteX7" fmla="*/ 5138627 w 12192000"/>
              <a:gd name="connsiteY7" fmla="*/ 564223 h 1445191"/>
              <a:gd name="connsiteX8" fmla="*/ 5943603 w 12192000"/>
              <a:gd name="connsiteY8" fmla="*/ 136221 h 1445191"/>
              <a:gd name="connsiteX9" fmla="*/ 6406326 w 12192000"/>
              <a:gd name="connsiteY9" fmla="*/ 253387 h 1445191"/>
              <a:gd name="connsiteX10" fmla="*/ 6446733 w 12192000"/>
              <a:gd name="connsiteY10" fmla="*/ 277935 h 1445191"/>
              <a:gd name="connsiteX11" fmla="*/ 6492158 w 12192000"/>
              <a:gd name="connsiteY11" fmla="*/ 222879 h 1445191"/>
              <a:gd name="connsiteX12" fmla="*/ 7030236 w 12192000"/>
              <a:gd name="connsiteY12" fmla="*/ 0 h 1445191"/>
              <a:gd name="connsiteX13" fmla="*/ 7568314 w 12192000"/>
              <a:gd name="connsiteY13" fmla="*/ 222879 h 1445191"/>
              <a:gd name="connsiteX14" fmla="*/ 7608074 w 12192000"/>
              <a:gd name="connsiteY14" fmla="*/ 271069 h 1445191"/>
              <a:gd name="connsiteX15" fmla="*/ 7616564 w 12192000"/>
              <a:gd name="connsiteY15" fmla="*/ 265911 h 1445191"/>
              <a:gd name="connsiteX16" fmla="*/ 8079289 w 12192000"/>
              <a:gd name="connsiteY16" fmla="*/ 148745 h 1445191"/>
              <a:gd name="connsiteX17" fmla="*/ 8813332 w 12192000"/>
              <a:gd name="connsiteY17" fmla="*/ 484217 h 1445191"/>
              <a:gd name="connsiteX18" fmla="*/ 8909108 w 12192000"/>
              <a:gd name="connsiteY18" fmla="*/ 615575 h 1445191"/>
              <a:gd name="connsiteX19" fmla="*/ 8910704 w 12192000"/>
              <a:gd name="connsiteY19" fmla="*/ 612634 h 1445191"/>
              <a:gd name="connsiteX20" fmla="*/ 9541702 w 12192000"/>
              <a:gd name="connsiteY20" fmla="*/ 277136 h 1445191"/>
              <a:gd name="connsiteX21" fmla="*/ 9967160 w 12192000"/>
              <a:gd name="connsiteY21" fmla="*/ 407095 h 1445191"/>
              <a:gd name="connsiteX22" fmla="*/ 9976306 w 12192000"/>
              <a:gd name="connsiteY22" fmla="*/ 414641 h 1445191"/>
              <a:gd name="connsiteX23" fmla="*/ 10019263 w 12192000"/>
              <a:gd name="connsiteY23" fmla="*/ 335498 h 1445191"/>
              <a:gd name="connsiteX24" fmla="*/ 10650261 w 12192000"/>
              <a:gd name="connsiteY24" fmla="*/ 0 h 1445191"/>
              <a:gd name="connsiteX25" fmla="*/ 11281259 w 12192000"/>
              <a:gd name="connsiteY25" fmla="*/ 335498 h 1445191"/>
              <a:gd name="connsiteX26" fmla="*/ 11306422 w 12192000"/>
              <a:gd name="connsiteY26" fmla="*/ 381858 h 1445191"/>
              <a:gd name="connsiteX27" fmla="*/ 11321378 w 12192000"/>
              <a:gd name="connsiteY27" fmla="*/ 369518 h 1445191"/>
              <a:gd name="connsiteX28" fmla="*/ 11746836 w 12192000"/>
              <a:gd name="connsiteY28" fmla="*/ 239559 h 1445191"/>
              <a:gd name="connsiteX29" fmla="*/ 12172294 w 12192000"/>
              <a:gd name="connsiteY29" fmla="*/ 369518 h 1445191"/>
              <a:gd name="connsiteX30" fmla="*/ 12192000 w 12192000"/>
              <a:gd name="connsiteY30" fmla="*/ 385777 h 1445191"/>
              <a:gd name="connsiteX31" fmla="*/ 12192000 w 12192000"/>
              <a:gd name="connsiteY31" fmla="*/ 1445191 h 1445191"/>
              <a:gd name="connsiteX32" fmla="*/ 0 w 12192000"/>
              <a:gd name="connsiteY32" fmla="*/ 1445191 h 1445191"/>
              <a:gd name="connsiteX33" fmla="*/ 0 w 12192000"/>
              <a:gd name="connsiteY33" fmla="*/ 52120 h 1445191"/>
              <a:gd name="connsiteX34" fmla="*/ 68550 w 12192000"/>
              <a:gd name="connsiteY34" fmla="*/ 79738 h 1445191"/>
              <a:gd name="connsiteX35" fmla="*/ 247175 w 12192000"/>
              <a:gd name="connsiteY35" fmla="*/ 184935 h 1445191"/>
              <a:gd name="connsiteX36" fmla="*/ 338186 w 12192000"/>
              <a:gd name="connsiteY36" fmla="*/ 253847 h 1445191"/>
              <a:gd name="connsiteX37" fmla="*/ 338943 w 12192000"/>
              <a:gd name="connsiteY37" fmla="*/ 253387 h 1445191"/>
              <a:gd name="connsiteX38" fmla="*/ 801669 w 12192000"/>
              <a:gd name="connsiteY38" fmla="*/ 136221 h 1445191"/>
              <a:gd name="connsiteX39" fmla="*/ 1631894 w 12192000"/>
              <a:gd name="connsiteY39" fmla="*/ 603610 h 1445191"/>
              <a:gd name="connsiteX40" fmla="*/ 1638578 w 12192000"/>
              <a:gd name="connsiteY40" fmla="*/ 617070 h 1445191"/>
              <a:gd name="connsiteX41" fmla="*/ 1711200 w 12192000"/>
              <a:gd name="connsiteY41" fmla="*/ 529051 h 1445191"/>
              <a:gd name="connsiteX42" fmla="*/ 2289136 w 12192000"/>
              <a:gd name="connsiteY42" fmla="*/ 289663 h 1445191"/>
              <a:gd name="connsiteX43" fmla="*/ 2695964 w 12192000"/>
              <a:gd name="connsiteY43" fmla="*/ 397949 h 1445191"/>
              <a:gd name="connsiteX44" fmla="*/ 2722727 w 12192000"/>
              <a:gd name="connsiteY44" fmla="*/ 416495 h 1445191"/>
              <a:gd name="connsiteX45" fmla="*/ 2766691 w 12192000"/>
              <a:gd name="connsiteY45" fmla="*/ 335498 h 1445191"/>
              <a:gd name="connsiteX46" fmla="*/ 3397688 w 12192000"/>
              <a:gd name="connsiteY46" fmla="*/ 0 h 1445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2192000" h="1445191">
                <a:moveTo>
                  <a:pt x="3397688" y="0"/>
                </a:moveTo>
                <a:cubicBezTo>
                  <a:pt x="3660354" y="0"/>
                  <a:pt x="3891936" y="133083"/>
                  <a:pt x="4028686" y="335498"/>
                </a:cubicBezTo>
                <a:lnTo>
                  <a:pt x="4064859" y="402142"/>
                </a:lnTo>
                <a:lnTo>
                  <a:pt x="4184991" y="336937"/>
                </a:lnTo>
                <a:cubicBezTo>
                  <a:pt x="4276031" y="298430"/>
                  <a:pt x="4376124" y="277137"/>
                  <a:pt x="4481190" y="277137"/>
                </a:cubicBezTo>
                <a:cubicBezTo>
                  <a:pt x="4743855" y="277137"/>
                  <a:pt x="4975438" y="410220"/>
                  <a:pt x="5112188" y="612635"/>
                </a:cubicBezTo>
                <a:lnTo>
                  <a:pt x="5112268" y="612785"/>
                </a:lnTo>
                <a:lnTo>
                  <a:pt x="5138627" y="564223"/>
                </a:lnTo>
                <a:cubicBezTo>
                  <a:pt x="5313082" y="305997"/>
                  <a:pt x="5608515" y="136221"/>
                  <a:pt x="5943603" y="136221"/>
                </a:cubicBezTo>
                <a:cubicBezTo>
                  <a:pt x="6111145" y="136221"/>
                  <a:pt x="6268776" y="178665"/>
                  <a:pt x="6406326" y="253387"/>
                </a:cubicBezTo>
                <a:lnTo>
                  <a:pt x="6446733" y="277935"/>
                </a:lnTo>
                <a:lnTo>
                  <a:pt x="6492158" y="222879"/>
                </a:lnTo>
                <a:cubicBezTo>
                  <a:pt x="6629864" y="85173"/>
                  <a:pt x="6820104" y="0"/>
                  <a:pt x="7030236" y="0"/>
                </a:cubicBezTo>
                <a:cubicBezTo>
                  <a:pt x="7240368" y="0"/>
                  <a:pt x="7430608" y="85173"/>
                  <a:pt x="7568314" y="222879"/>
                </a:cubicBezTo>
                <a:lnTo>
                  <a:pt x="7608074" y="271069"/>
                </a:lnTo>
                <a:lnTo>
                  <a:pt x="7616564" y="265911"/>
                </a:lnTo>
                <a:cubicBezTo>
                  <a:pt x="7754115" y="191189"/>
                  <a:pt x="7911746" y="148745"/>
                  <a:pt x="8079289" y="148745"/>
                </a:cubicBezTo>
                <a:cubicBezTo>
                  <a:pt x="8372490" y="148745"/>
                  <a:pt x="8635332" y="278730"/>
                  <a:pt x="8813332" y="484217"/>
                </a:cubicBezTo>
                <a:lnTo>
                  <a:pt x="8909108" y="615575"/>
                </a:lnTo>
                <a:lnTo>
                  <a:pt x="8910704" y="612634"/>
                </a:lnTo>
                <a:cubicBezTo>
                  <a:pt x="9047454" y="410219"/>
                  <a:pt x="9279036" y="277136"/>
                  <a:pt x="9541702" y="277136"/>
                </a:cubicBezTo>
                <a:cubicBezTo>
                  <a:pt x="9699301" y="277136"/>
                  <a:pt x="9845711" y="325046"/>
                  <a:pt x="9967160" y="407095"/>
                </a:cubicBezTo>
                <a:lnTo>
                  <a:pt x="9976306" y="414641"/>
                </a:lnTo>
                <a:lnTo>
                  <a:pt x="10019263" y="335498"/>
                </a:lnTo>
                <a:cubicBezTo>
                  <a:pt x="10156013" y="133083"/>
                  <a:pt x="10387595" y="0"/>
                  <a:pt x="10650261" y="0"/>
                </a:cubicBezTo>
                <a:cubicBezTo>
                  <a:pt x="10912927" y="0"/>
                  <a:pt x="11144509" y="133083"/>
                  <a:pt x="11281259" y="335498"/>
                </a:cubicBezTo>
                <a:lnTo>
                  <a:pt x="11306422" y="381858"/>
                </a:lnTo>
                <a:lnTo>
                  <a:pt x="11321378" y="369518"/>
                </a:lnTo>
                <a:cubicBezTo>
                  <a:pt x="11442827" y="287469"/>
                  <a:pt x="11589237" y="239559"/>
                  <a:pt x="11746836" y="239559"/>
                </a:cubicBezTo>
                <a:cubicBezTo>
                  <a:pt x="11904435" y="239559"/>
                  <a:pt x="12050845" y="287469"/>
                  <a:pt x="12172294" y="369518"/>
                </a:cubicBezTo>
                <a:lnTo>
                  <a:pt x="12192000" y="385777"/>
                </a:lnTo>
                <a:lnTo>
                  <a:pt x="12192000" y="1445191"/>
                </a:lnTo>
                <a:lnTo>
                  <a:pt x="0" y="1445191"/>
                </a:lnTo>
                <a:lnTo>
                  <a:pt x="0" y="52120"/>
                </a:lnTo>
                <a:lnTo>
                  <a:pt x="68550" y="79738"/>
                </a:lnTo>
                <a:cubicBezTo>
                  <a:pt x="130842" y="110458"/>
                  <a:pt x="190524" y="145664"/>
                  <a:pt x="247175" y="184935"/>
                </a:cubicBezTo>
                <a:lnTo>
                  <a:pt x="338186" y="253847"/>
                </a:lnTo>
                <a:lnTo>
                  <a:pt x="338943" y="253387"/>
                </a:lnTo>
                <a:cubicBezTo>
                  <a:pt x="476494" y="178665"/>
                  <a:pt x="634125" y="136221"/>
                  <a:pt x="801669" y="136221"/>
                </a:cubicBezTo>
                <a:cubicBezTo>
                  <a:pt x="1153510" y="136221"/>
                  <a:pt x="1461634" y="323399"/>
                  <a:pt x="1631894" y="603610"/>
                </a:cubicBezTo>
                <a:lnTo>
                  <a:pt x="1638578" y="617070"/>
                </a:lnTo>
                <a:lnTo>
                  <a:pt x="1711200" y="529051"/>
                </a:lnTo>
                <a:cubicBezTo>
                  <a:pt x="1859106" y="381145"/>
                  <a:pt x="2063437" y="289663"/>
                  <a:pt x="2289136" y="289663"/>
                </a:cubicBezTo>
                <a:cubicBezTo>
                  <a:pt x="2437250" y="289663"/>
                  <a:pt x="2576162" y="329061"/>
                  <a:pt x="2695964" y="397949"/>
                </a:cubicBezTo>
                <a:lnTo>
                  <a:pt x="2722727" y="416495"/>
                </a:lnTo>
                <a:lnTo>
                  <a:pt x="2766691" y="335498"/>
                </a:lnTo>
                <a:cubicBezTo>
                  <a:pt x="2903440" y="133083"/>
                  <a:pt x="3135023" y="0"/>
                  <a:pt x="3397688" y="0"/>
                </a:cubicBezTo>
                <a:close/>
              </a:path>
            </a:pathLst>
          </a:cu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36" name="任意多边形 35"/>
          <p:cNvSpPr/>
          <p:nvPr/>
        </p:nvSpPr>
        <p:spPr>
          <a:xfrm>
            <a:off x="0" y="5724525"/>
            <a:ext cx="12192000" cy="1133475"/>
          </a:xfrm>
          <a:custGeom>
            <a:avLst/>
            <a:gdLst>
              <a:gd name="connsiteX0" fmla="*/ 4324187 w 12191999"/>
              <a:gd name="connsiteY0" fmla="*/ 0 h 1133339"/>
              <a:gd name="connsiteX1" fmla="*/ 4828786 w 12191999"/>
              <a:gd name="connsiteY1" fmla="*/ 268294 h 1133339"/>
              <a:gd name="connsiteX2" fmla="*/ 4852161 w 12191999"/>
              <a:gd name="connsiteY2" fmla="*/ 311359 h 1133339"/>
              <a:gd name="connsiteX3" fmla="*/ 4874652 w 12191999"/>
              <a:gd name="connsiteY3" fmla="*/ 309092 h 1133339"/>
              <a:gd name="connsiteX4" fmla="*/ 5307165 w 12191999"/>
              <a:gd name="connsiteY4" fmla="*/ 539058 h 1133339"/>
              <a:gd name="connsiteX5" fmla="*/ 5334082 w 12191999"/>
              <a:gd name="connsiteY5" fmla="*/ 588645 h 1133339"/>
              <a:gd name="connsiteX6" fmla="*/ 5405825 w 12191999"/>
              <a:gd name="connsiteY6" fmla="*/ 549703 h 1133339"/>
              <a:gd name="connsiteX7" fmla="*/ 5608854 w 12191999"/>
              <a:gd name="connsiteY7" fmla="*/ 508714 h 1133339"/>
              <a:gd name="connsiteX8" fmla="*/ 5653102 w 12191999"/>
              <a:gd name="connsiteY8" fmla="*/ 512618 h 1133339"/>
              <a:gd name="connsiteX9" fmla="*/ 5684350 w 12191999"/>
              <a:gd name="connsiteY9" fmla="*/ 474742 h 1133339"/>
              <a:gd name="connsiteX10" fmla="*/ 6053173 w 12191999"/>
              <a:gd name="connsiteY10" fmla="*/ 321971 h 1133339"/>
              <a:gd name="connsiteX11" fmla="*/ 6256201 w 12191999"/>
              <a:gd name="connsiteY11" fmla="*/ 362960 h 1133339"/>
              <a:gd name="connsiteX12" fmla="*/ 6335091 w 12191999"/>
              <a:gd name="connsiteY12" fmla="*/ 405780 h 1133339"/>
              <a:gd name="connsiteX13" fmla="*/ 6344312 w 12191999"/>
              <a:gd name="connsiteY13" fmla="*/ 398172 h 1133339"/>
              <a:gd name="connsiteX14" fmla="*/ 6635938 w 12191999"/>
              <a:gd name="connsiteY14" fmla="*/ 309092 h 1133339"/>
              <a:gd name="connsiteX15" fmla="*/ 7004761 w 12191999"/>
              <a:gd name="connsiteY15" fmla="*/ 461863 h 1133339"/>
              <a:gd name="connsiteX16" fmla="*/ 7041595 w 12191999"/>
              <a:gd name="connsiteY16" fmla="*/ 506507 h 1133339"/>
              <a:gd name="connsiteX17" fmla="*/ 7048024 w 12191999"/>
              <a:gd name="connsiteY17" fmla="*/ 501203 h 1133339"/>
              <a:gd name="connsiteX18" fmla="*/ 7339652 w 12191999"/>
              <a:gd name="connsiteY18" fmla="*/ 412123 h 1133339"/>
              <a:gd name="connsiteX19" fmla="*/ 7820257 w 12191999"/>
              <a:gd name="connsiteY19" fmla="*/ 730689 h 1133339"/>
              <a:gd name="connsiteX20" fmla="*/ 7823882 w 12191999"/>
              <a:gd name="connsiteY20" fmla="*/ 742369 h 1133339"/>
              <a:gd name="connsiteX21" fmla="*/ 7829379 w 12191999"/>
              <a:gd name="connsiteY21" fmla="*/ 732242 h 1133339"/>
              <a:gd name="connsiteX22" fmla="*/ 8261893 w 12191999"/>
              <a:gd name="connsiteY22" fmla="*/ 502276 h 1133339"/>
              <a:gd name="connsiteX23" fmla="*/ 8441234 w 12191999"/>
              <a:gd name="connsiteY23" fmla="*/ 533926 h 1133339"/>
              <a:gd name="connsiteX24" fmla="*/ 8512634 w 12191999"/>
              <a:gd name="connsiteY24" fmla="*/ 567236 h 1133339"/>
              <a:gd name="connsiteX25" fmla="*/ 8534598 w 12191999"/>
              <a:gd name="connsiteY25" fmla="*/ 526771 h 1133339"/>
              <a:gd name="connsiteX26" fmla="*/ 8840079 w 12191999"/>
              <a:gd name="connsiteY26" fmla="*/ 364348 h 1133339"/>
              <a:gd name="connsiteX27" fmla="*/ 9145560 w 12191999"/>
              <a:gd name="connsiteY27" fmla="*/ 526771 h 1133339"/>
              <a:gd name="connsiteX28" fmla="*/ 9164773 w 12191999"/>
              <a:gd name="connsiteY28" fmla="*/ 562169 h 1133339"/>
              <a:gd name="connsiteX29" fmla="*/ 9187740 w 12191999"/>
              <a:gd name="connsiteY29" fmla="*/ 549703 h 1133339"/>
              <a:gd name="connsiteX30" fmla="*/ 9390768 w 12191999"/>
              <a:gd name="connsiteY30" fmla="*/ 508714 h 1133339"/>
              <a:gd name="connsiteX31" fmla="*/ 9836849 w 12191999"/>
              <a:gd name="connsiteY31" fmla="*/ 759843 h 1133339"/>
              <a:gd name="connsiteX32" fmla="*/ 9846695 w 12191999"/>
              <a:gd name="connsiteY32" fmla="*/ 779672 h 1133339"/>
              <a:gd name="connsiteX33" fmla="*/ 9859902 w 12191999"/>
              <a:gd name="connsiteY33" fmla="*/ 737128 h 1133339"/>
              <a:gd name="connsiteX34" fmla="*/ 10340506 w 12191999"/>
              <a:gd name="connsiteY34" fmla="*/ 418562 h 1133339"/>
              <a:gd name="connsiteX35" fmla="*/ 10543534 w 12191999"/>
              <a:gd name="connsiteY35" fmla="*/ 459551 h 1133339"/>
              <a:gd name="connsiteX36" fmla="*/ 10626367 w 12191999"/>
              <a:gd name="connsiteY36" fmla="*/ 504512 h 1133339"/>
              <a:gd name="connsiteX37" fmla="*/ 10672181 w 12191999"/>
              <a:gd name="connsiteY37" fmla="*/ 448985 h 1133339"/>
              <a:gd name="connsiteX38" fmla="*/ 11041003 w 12191999"/>
              <a:gd name="connsiteY38" fmla="*/ 296214 h 1133339"/>
              <a:gd name="connsiteX39" fmla="*/ 11332631 w 12191999"/>
              <a:gd name="connsiteY39" fmla="*/ 385294 h 1133339"/>
              <a:gd name="connsiteX40" fmla="*/ 11371408 w 12191999"/>
              <a:gd name="connsiteY40" fmla="*/ 417288 h 1133339"/>
              <a:gd name="connsiteX41" fmla="*/ 11406247 w 12191999"/>
              <a:gd name="connsiteY41" fmla="*/ 398377 h 1133339"/>
              <a:gd name="connsiteX42" fmla="*/ 11609275 w 12191999"/>
              <a:gd name="connsiteY42" fmla="*/ 357388 h 1133339"/>
              <a:gd name="connsiteX43" fmla="*/ 12089879 w 12191999"/>
              <a:gd name="connsiteY43" fmla="*/ 675954 h 1133339"/>
              <a:gd name="connsiteX44" fmla="*/ 12109865 w 12191999"/>
              <a:gd name="connsiteY44" fmla="*/ 740336 h 1133339"/>
              <a:gd name="connsiteX45" fmla="*/ 12187741 w 12191999"/>
              <a:gd name="connsiteY45" fmla="*/ 732486 h 1133339"/>
              <a:gd name="connsiteX46" fmla="*/ 12191999 w 12191999"/>
              <a:gd name="connsiteY46" fmla="*/ 732755 h 1133339"/>
              <a:gd name="connsiteX47" fmla="*/ 12191999 w 12191999"/>
              <a:gd name="connsiteY47" fmla="*/ 1133339 h 1133339"/>
              <a:gd name="connsiteX48" fmla="*/ 0 w 12191999"/>
              <a:gd name="connsiteY48" fmla="*/ 1133339 h 1133339"/>
              <a:gd name="connsiteX49" fmla="*/ 0 w 12191999"/>
              <a:gd name="connsiteY49" fmla="*/ 662259 h 1133339"/>
              <a:gd name="connsiteX50" fmla="*/ 35270 w 12191999"/>
              <a:gd name="connsiteY50" fmla="*/ 627821 h 1133339"/>
              <a:gd name="connsiteX51" fmla="*/ 367052 w 12191999"/>
              <a:gd name="connsiteY51" fmla="*/ 508714 h 1133339"/>
              <a:gd name="connsiteX52" fmla="*/ 761454 w 12191999"/>
              <a:gd name="connsiteY52" fmla="*/ 688964 h 1133339"/>
              <a:gd name="connsiteX53" fmla="*/ 765322 w 12191999"/>
              <a:gd name="connsiteY53" fmla="*/ 694269 h 1133339"/>
              <a:gd name="connsiteX54" fmla="*/ 779363 w 12191999"/>
              <a:gd name="connsiteY54" fmla="*/ 668401 h 1133339"/>
              <a:gd name="connsiteX55" fmla="*/ 1249255 w 12191999"/>
              <a:gd name="connsiteY55" fmla="*/ 418562 h 1133339"/>
              <a:gd name="connsiteX56" fmla="*/ 1469828 w 12191999"/>
              <a:gd name="connsiteY56" fmla="*/ 463094 h 1133339"/>
              <a:gd name="connsiteX57" fmla="*/ 1529039 w 12191999"/>
              <a:gd name="connsiteY57" fmla="*/ 495232 h 1133339"/>
              <a:gd name="connsiteX58" fmla="*/ 1556571 w 12191999"/>
              <a:gd name="connsiteY58" fmla="*/ 461863 h 1133339"/>
              <a:gd name="connsiteX59" fmla="*/ 1925393 w 12191999"/>
              <a:gd name="connsiteY59" fmla="*/ 309092 h 1133339"/>
              <a:gd name="connsiteX60" fmla="*/ 2128421 w 12191999"/>
              <a:gd name="connsiteY60" fmla="*/ 350081 h 1133339"/>
              <a:gd name="connsiteX61" fmla="*/ 2211864 w 12191999"/>
              <a:gd name="connsiteY61" fmla="*/ 395372 h 1133339"/>
              <a:gd name="connsiteX62" fmla="*/ 2265051 w 12191999"/>
              <a:gd name="connsiteY62" fmla="*/ 366503 h 1133339"/>
              <a:gd name="connsiteX63" fmla="*/ 2485624 w 12191999"/>
              <a:gd name="connsiteY63" fmla="*/ 321971 h 1133339"/>
              <a:gd name="connsiteX64" fmla="*/ 3007763 w 12191999"/>
              <a:gd name="connsiteY64" fmla="*/ 668067 h 1133339"/>
              <a:gd name="connsiteX65" fmla="*/ 3028976 w 12191999"/>
              <a:gd name="connsiteY65" fmla="*/ 736404 h 1133339"/>
              <a:gd name="connsiteX66" fmla="*/ 3043766 w 12191999"/>
              <a:gd name="connsiteY66" fmla="*/ 731813 h 1133339"/>
              <a:gd name="connsiteX67" fmla="*/ 3148886 w 12191999"/>
              <a:gd name="connsiteY67" fmla="*/ 721216 h 1133339"/>
              <a:gd name="connsiteX68" fmla="*/ 3166919 w 12191999"/>
              <a:gd name="connsiteY68" fmla="*/ 722353 h 1133339"/>
              <a:gd name="connsiteX69" fmla="*/ 3196314 w 12191999"/>
              <a:gd name="connsiteY69" fmla="*/ 627658 h 1133339"/>
              <a:gd name="connsiteX70" fmla="*/ 3676918 w 12191999"/>
              <a:gd name="connsiteY70" fmla="*/ 309092 h 1133339"/>
              <a:gd name="connsiteX71" fmla="*/ 3782038 w 12191999"/>
              <a:gd name="connsiteY71" fmla="*/ 319689 h 1133339"/>
              <a:gd name="connsiteX72" fmla="*/ 3790298 w 12191999"/>
              <a:gd name="connsiteY72" fmla="*/ 322253 h 1133339"/>
              <a:gd name="connsiteX73" fmla="*/ 3819586 w 12191999"/>
              <a:gd name="connsiteY73" fmla="*/ 268294 h 1133339"/>
              <a:gd name="connsiteX74" fmla="*/ 4324187 w 12191999"/>
              <a:gd name="connsiteY74" fmla="*/ 0 h 1133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2191999" h="1133339">
                <a:moveTo>
                  <a:pt x="4324187" y="0"/>
                </a:moveTo>
                <a:cubicBezTo>
                  <a:pt x="4534237" y="0"/>
                  <a:pt x="4719430" y="106424"/>
                  <a:pt x="4828786" y="268294"/>
                </a:cubicBezTo>
                <a:lnTo>
                  <a:pt x="4852161" y="311359"/>
                </a:lnTo>
                <a:lnTo>
                  <a:pt x="4874652" y="309092"/>
                </a:lnTo>
                <a:cubicBezTo>
                  <a:pt x="5054694" y="309092"/>
                  <a:pt x="5213432" y="400313"/>
                  <a:pt x="5307165" y="539058"/>
                </a:cubicBezTo>
                <a:lnTo>
                  <a:pt x="5334082" y="588645"/>
                </a:lnTo>
                <a:lnTo>
                  <a:pt x="5405825" y="549703"/>
                </a:lnTo>
                <a:cubicBezTo>
                  <a:pt x="5468228" y="523309"/>
                  <a:pt x="5536836" y="508714"/>
                  <a:pt x="5608854" y="508714"/>
                </a:cubicBezTo>
                <a:lnTo>
                  <a:pt x="5653102" y="512618"/>
                </a:lnTo>
                <a:lnTo>
                  <a:pt x="5684350" y="474742"/>
                </a:lnTo>
                <a:cubicBezTo>
                  <a:pt x="5778740" y="380352"/>
                  <a:pt x="5909139" y="321971"/>
                  <a:pt x="6053173" y="321971"/>
                </a:cubicBezTo>
                <a:cubicBezTo>
                  <a:pt x="6125190" y="321971"/>
                  <a:pt x="6193799" y="336566"/>
                  <a:pt x="6256201" y="362960"/>
                </a:cubicBezTo>
                <a:lnTo>
                  <a:pt x="6335091" y="405780"/>
                </a:lnTo>
                <a:lnTo>
                  <a:pt x="6344312" y="398172"/>
                </a:lnTo>
                <a:cubicBezTo>
                  <a:pt x="6427558" y="341931"/>
                  <a:pt x="6527914" y="309092"/>
                  <a:pt x="6635938" y="309092"/>
                </a:cubicBezTo>
                <a:cubicBezTo>
                  <a:pt x="6779972" y="309092"/>
                  <a:pt x="6910371" y="367473"/>
                  <a:pt x="7004761" y="461863"/>
                </a:cubicBezTo>
                <a:lnTo>
                  <a:pt x="7041595" y="506507"/>
                </a:lnTo>
                <a:lnTo>
                  <a:pt x="7048024" y="501203"/>
                </a:lnTo>
                <a:cubicBezTo>
                  <a:pt x="7131271" y="444962"/>
                  <a:pt x="7231627" y="412123"/>
                  <a:pt x="7339652" y="412123"/>
                </a:cubicBezTo>
                <a:cubicBezTo>
                  <a:pt x="7555703" y="412123"/>
                  <a:pt x="7741074" y="543481"/>
                  <a:pt x="7820257" y="730689"/>
                </a:cubicBezTo>
                <a:lnTo>
                  <a:pt x="7823882" y="742369"/>
                </a:lnTo>
                <a:lnTo>
                  <a:pt x="7829379" y="732242"/>
                </a:lnTo>
                <a:cubicBezTo>
                  <a:pt x="7923114" y="593497"/>
                  <a:pt x="8081851" y="502276"/>
                  <a:pt x="8261893" y="502276"/>
                </a:cubicBezTo>
                <a:cubicBezTo>
                  <a:pt x="8324908" y="502276"/>
                  <a:pt x="8385313" y="513450"/>
                  <a:pt x="8441234" y="533926"/>
                </a:cubicBezTo>
                <a:lnTo>
                  <a:pt x="8512634" y="567236"/>
                </a:lnTo>
                <a:lnTo>
                  <a:pt x="8534598" y="526771"/>
                </a:lnTo>
                <a:cubicBezTo>
                  <a:pt x="8600802" y="428776"/>
                  <a:pt x="8712916" y="364348"/>
                  <a:pt x="8840079" y="364348"/>
                </a:cubicBezTo>
                <a:cubicBezTo>
                  <a:pt x="8967241" y="364348"/>
                  <a:pt x="9079356" y="428776"/>
                  <a:pt x="9145560" y="526771"/>
                </a:cubicBezTo>
                <a:lnTo>
                  <a:pt x="9164773" y="562169"/>
                </a:lnTo>
                <a:lnTo>
                  <a:pt x="9187740" y="549703"/>
                </a:lnTo>
                <a:cubicBezTo>
                  <a:pt x="9250143" y="523309"/>
                  <a:pt x="9318751" y="508714"/>
                  <a:pt x="9390768" y="508714"/>
                </a:cubicBezTo>
                <a:cubicBezTo>
                  <a:pt x="9579813" y="508714"/>
                  <a:pt x="9745368" y="609285"/>
                  <a:pt x="9836849" y="759843"/>
                </a:cubicBezTo>
                <a:lnTo>
                  <a:pt x="9846695" y="779672"/>
                </a:lnTo>
                <a:lnTo>
                  <a:pt x="9859902" y="737128"/>
                </a:lnTo>
                <a:cubicBezTo>
                  <a:pt x="9939084" y="549920"/>
                  <a:pt x="10124455" y="418562"/>
                  <a:pt x="10340506" y="418562"/>
                </a:cubicBezTo>
                <a:cubicBezTo>
                  <a:pt x="10412523" y="418562"/>
                  <a:pt x="10481131" y="433157"/>
                  <a:pt x="10543534" y="459551"/>
                </a:cubicBezTo>
                <a:lnTo>
                  <a:pt x="10626367" y="504512"/>
                </a:lnTo>
                <a:lnTo>
                  <a:pt x="10672181" y="448985"/>
                </a:lnTo>
                <a:cubicBezTo>
                  <a:pt x="10766571" y="354595"/>
                  <a:pt x="10896969" y="296214"/>
                  <a:pt x="11041003" y="296214"/>
                </a:cubicBezTo>
                <a:cubicBezTo>
                  <a:pt x="11149029" y="296214"/>
                  <a:pt x="11249384" y="329053"/>
                  <a:pt x="11332631" y="385294"/>
                </a:cubicBezTo>
                <a:lnTo>
                  <a:pt x="11371408" y="417288"/>
                </a:lnTo>
                <a:lnTo>
                  <a:pt x="11406247" y="398377"/>
                </a:lnTo>
                <a:cubicBezTo>
                  <a:pt x="11468650" y="371983"/>
                  <a:pt x="11537258" y="357388"/>
                  <a:pt x="11609275" y="357388"/>
                </a:cubicBezTo>
                <a:cubicBezTo>
                  <a:pt x="11825326" y="357388"/>
                  <a:pt x="12010697" y="488746"/>
                  <a:pt x="12089879" y="675954"/>
                </a:cubicBezTo>
                <a:lnTo>
                  <a:pt x="12109865" y="740336"/>
                </a:lnTo>
                <a:lnTo>
                  <a:pt x="12187741" y="732486"/>
                </a:lnTo>
                <a:lnTo>
                  <a:pt x="12191999" y="732755"/>
                </a:lnTo>
                <a:lnTo>
                  <a:pt x="12191999" y="1133339"/>
                </a:lnTo>
                <a:lnTo>
                  <a:pt x="0" y="1133339"/>
                </a:lnTo>
                <a:lnTo>
                  <a:pt x="0" y="662259"/>
                </a:lnTo>
                <a:lnTo>
                  <a:pt x="35270" y="627821"/>
                </a:lnTo>
                <a:cubicBezTo>
                  <a:pt x="125433" y="553412"/>
                  <a:pt x="241023" y="508714"/>
                  <a:pt x="367052" y="508714"/>
                </a:cubicBezTo>
                <a:cubicBezTo>
                  <a:pt x="524589" y="508714"/>
                  <a:pt x="665814" y="578555"/>
                  <a:pt x="761454" y="688964"/>
                </a:cubicBezTo>
                <a:lnTo>
                  <a:pt x="765322" y="694269"/>
                </a:lnTo>
                <a:lnTo>
                  <a:pt x="779363" y="668401"/>
                </a:lnTo>
                <a:cubicBezTo>
                  <a:pt x="881198" y="517666"/>
                  <a:pt x="1053653" y="418562"/>
                  <a:pt x="1249255" y="418562"/>
                </a:cubicBezTo>
                <a:cubicBezTo>
                  <a:pt x="1327495" y="418562"/>
                  <a:pt x="1402032" y="434418"/>
                  <a:pt x="1469828" y="463094"/>
                </a:cubicBezTo>
                <a:lnTo>
                  <a:pt x="1529039" y="495232"/>
                </a:lnTo>
                <a:lnTo>
                  <a:pt x="1556571" y="461863"/>
                </a:lnTo>
                <a:cubicBezTo>
                  <a:pt x="1650961" y="367473"/>
                  <a:pt x="1781359" y="309092"/>
                  <a:pt x="1925393" y="309092"/>
                </a:cubicBezTo>
                <a:cubicBezTo>
                  <a:pt x="1997410" y="309092"/>
                  <a:pt x="2066018" y="323687"/>
                  <a:pt x="2128421" y="350081"/>
                </a:cubicBezTo>
                <a:lnTo>
                  <a:pt x="2211864" y="395372"/>
                </a:lnTo>
                <a:lnTo>
                  <a:pt x="2265051" y="366503"/>
                </a:lnTo>
                <a:cubicBezTo>
                  <a:pt x="2332847" y="337827"/>
                  <a:pt x="2407384" y="321971"/>
                  <a:pt x="2485624" y="321971"/>
                </a:cubicBezTo>
                <a:cubicBezTo>
                  <a:pt x="2720347" y="321971"/>
                  <a:pt x="2921738" y="464681"/>
                  <a:pt x="3007763" y="668067"/>
                </a:cubicBezTo>
                <a:lnTo>
                  <a:pt x="3028976" y="736404"/>
                </a:lnTo>
                <a:lnTo>
                  <a:pt x="3043766" y="731813"/>
                </a:lnTo>
                <a:cubicBezTo>
                  <a:pt x="3077721" y="724865"/>
                  <a:pt x="3112877" y="721216"/>
                  <a:pt x="3148886" y="721216"/>
                </a:cubicBezTo>
                <a:lnTo>
                  <a:pt x="3166919" y="722353"/>
                </a:lnTo>
                <a:lnTo>
                  <a:pt x="3196314" y="627658"/>
                </a:lnTo>
                <a:cubicBezTo>
                  <a:pt x="3275496" y="440450"/>
                  <a:pt x="3460867" y="309092"/>
                  <a:pt x="3676918" y="309092"/>
                </a:cubicBezTo>
                <a:cubicBezTo>
                  <a:pt x="3712927" y="309092"/>
                  <a:pt x="3748083" y="312741"/>
                  <a:pt x="3782038" y="319689"/>
                </a:cubicBezTo>
                <a:lnTo>
                  <a:pt x="3790298" y="322253"/>
                </a:lnTo>
                <a:lnTo>
                  <a:pt x="3819586" y="268294"/>
                </a:lnTo>
                <a:cubicBezTo>
                  <a:pt x="3928943" y="106424"/>
                  <a:pt x="4114136" y="0"/>
                  <a:pt x="432418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31" name="任意多边形 30"/>
          <p:cNvSpPr/>
          <p:nvPr/>
        </p:nvSpPr>
        <p:spPr>
          <a:xfrm rot="900000">
            <a:off x="8691563" y="1198563"/>
            <a:ext cx="636588" cy="441325"/>
          </a:xfrm>
          <a:custGeom>
            <a:avLst/>
            <a:gdLst>
              <a:gd name="connsiteX0" fmla="*/ 811844 w 815110"/>
              <a:gd name="connsiteY0" fmla="*/ 0 h 753851"/>
              <a:gd name="connsiteX1" fmla="*/ 811221 w 815110"/>
              <a:gd name="connsiteY1" fmla="*/ 3357 h 753851"/>
              <a:gd name="connsiteX2" fmla="*/ 815110 w 815110"/>
              <a:gd name="connsiteY2" fmla="*/ 1718 h 753851"/>
              <a:gd name="connsiteX3" fmla="*/ 810512 w 815110"/>
              <a:gd name="connsiteY3" fmla="*/ 7176 h 753851"/>
              <a:gd name="connsiteX4" fmla="*/ 674407 w 815110"/>
              <a:gd name="connsiteY4" fmla="*/ 740510 h 753851"/>
              <a:gd name="connsiteX5" fmla="*/ 421276 w 815110"/>
              <a:gd name="connsiteY5" fmla="*/ 621270 h 753851"/>
              <a:gd name="connsiteX6" fmla="*/ 293771 w 815110"/>
              <a:gd name="connsiteY6" fmla="*/ 753851 h 753851"/>
              <a:gd name="connsiteX7" fmla="*/ 336279 w 815110"/>
              <a:gd name="connsiteY7" fmla="*/ 581231 h 753851"/>
              <a:gd name="connsiteX8" fmla="*/ 335005 w 815110"/>
              <a:gd name="connsiteY8" fmla="*/ 580631 h 753851"/>
              <a:gd name="connsiteX9" fmla="*/ 337035 w 815110"/>
              <a:gd name="connsiteY9" fmla="*/ 578159 h 753851"/>
              <a:gd name="connsiteX10" fmla="*/ 337278 w 815110"/>
              <a:gd name="connsiteY10" fmla="*/ 577173 h 753851"/>
              <a:gd name="connsiteX11" fmla="*/ 337691 w 815110"/>
              <a:gd name="connsiteY11" fmla="*/ 577360 h 753851"/>
              <a:gd name="connsiteX12" fmla="*/ 628627 w 815110"/>
              <a:gd name="connsiteY12" fmla="*/ 223097 h 753851"/>
              <a:gd name="connsiteX13" fmla="*/ 609342 w 815110"/>
              <a:gd name="connsiteY13" fmla="*/ 245991 h 753851"/>
              <a:gd name="connsiteX14" fmla="*/ 266398 w 815110"/>
              <a:gd name="connsiteY14" fmla="*/ 517542 h 753851"/>
              <a:gd name="connsiteX15" fmla="*/ 0 w 815110"/>
              <a:gd name="connsiteY15" fmla="*/ 345175 h 753851"/>
              <a:gd name="connsiteX16" fmla="*/ 807958 w 815110"/>
              <a:gd name="connsiteY16" fmla="*/ 4731 h 75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15110" h="753851">
                <a:moveTo>
                  <a:pt x="811844" y="0"/>
                </a:moveTo>
                <a:lnTo>
                  <a:pt x="811221" y="3357"/>
                </a:lnTo>
                <a:lnTo>
                  <a:pt x="815110" y="1718"/>
                </a:lnTo>
                <a:lnTo>
                  <a:pt x="810512" y="7176"/>
                </a:lnTo>
                <a:lnTo>
                  <a:pt x="674407" y="740510"/>
                </a:lnTo>
                <a:lnTo>
                  <a:pt x="421276" y="621270"/>
                </a:lnTo>
                <a:lnTo>
                  <a:pt x="293771" y="753851"/>
                </a:lnTo>
                <a:lnTo>
                  <a:pt x="336279" y="581231"/>
                </a:lnTo>
                <a:lnTo>
                  <a:pt x="335005" y="580631"/>
                </a:lnTo>
                <a:lnTo>
                  <a:pt x="337035" y="578159"/>
                </a:lnTo>
                <a:lnTo>
                  <a:pt x="337278" y="577173"/>
                </a:lnTo>
                <a:lnTo>
                  <a:pt x="337691" y="577360"/>
                </a:lnTo>
                <a:lnTo>
                  <a:pt x="628627" y="223097"/>
                </a:lnTo>
                <a:lnTo>
                  <a:pt x="609342" y="245991"/>
                </a:lnTo>
                <a:lnTo>
                  <a:pt x="266398" y="517542"/>
                </a:lnTo>
                <a:lnTo>
                  <a:pt x="0" y="345175"/>
                </a:lnTo>
                <a:lnTo>
                  <a:pt x="807958" y="4731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alpha val="50000"/>
                </a:schemeClr>
              </a:gs>
              <a:gs pos="0">
                <a:schemeClr val="bg1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4" name="椭圆 3"/>
          <p:cNvSpPr/>
          <p:nvPr/>
        </p:nvSpPr>
        <p:spPr>
          <a:xfrm rot="10800000">
            <a:off x="2551113" y="3295650"/>
            <a:ext cx="268288" cy="2667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5" name="椭圆 4"/>
          <p:cNvSpPr/>
          <p:nvPr/>
        </p:nvSpPr>
        <p:spPr>
          <a:xfrm rot="10800000">
            <a:off x="1912938" y="3328988"/>
            <a:ext cx="201613" cy="200025"/>
          </a:xfrm>
          <a:prstGeom prst="ellips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6" name="椭圆 5"/>
          <p:cNvSpPr/>
          <p:nvPr/>
        </p:nvSpPr>
        <p:spPr>
          <a:xfrm rot="10800000">
            <a:off x="1341438" y="3362325"/>
            <a:ext cx="134938" cy="13335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7" name="椭圆 6"/>
          <p:cNvSpPr/>
          <p:nvPr/>
        </p:nvSpPr>
        <p:spPr>
          <a:xfrm rot="10800000">
            <a:off x="838200" y="3395663"/>
            <a:ext cx="66675" cy="66675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8" name="椭圆 7"/>
          <p:cNvSpPr/>
          <p:nvPr/>
        </p:nvSpPr>
        <p:spPr>
          <a:xfrm>
            <a:off x="9372600" y="3295650"/>
            <a:ext cx="268288" cy="2667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9" name="椭圆 8"/>
          <p:cNvSpPr/>
          <p:nvPr/>
        </p:nvSpPr>
        <p:spPr>
          <a:xfrm>
            <a:off x="10077450" y="3328988"/>
            <a:ext cx="201613" cy="200025"/>
          </a:xfrm>
          <a:prstGeom prst="ellips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10" name="椭圆 9"/>
          <p:cNvSpPr/>
          <p:nvPr/>
        </p:nvSpPr>
        <p:spPr>
          <a:xfrm>
            <a:off x="10715625" y="3362325"/>
            <a:ext cx="134938" cy="13335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11" name="椭圆 10"/>
          <p:cNvSpPr/>
          <p:nvPr/>
        </p:nvSpPr>
        <p:spPr>
          <a:xfrm>
            <a:off x="11287125" y="3395663"/>
            <a:ext cx="66675" cy="66675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70666" name="文本框 11"/>
          <p:cNvSpPr txBox="1"/>
          <p:nvPr/>
        </p:nvSpPr>
        <p:spPr>
          <a:xfrm>
            <a:off x="3195638" y="2828925"/>
            <a:ext cx="1196975" cy="1200150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p>
            <a:pPr algn="ctr"/>
            <a:r>
              <a:rPr lang="en-US" altLang="zh-CN" sz="7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05</a:t>
            </a:r>
            <a:endParaRPr lang="zh-CN" altLang="en-US" sz="72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70667" name="组合 12"/>
          <p:cNvGrpSpPr/>
          <p:nvPr/>
        </p:nvGrpSpPr>
        <p:grpSpPr>
          <a:xfrm>
            <a:off x="4560888" y="2811463"/>
            <a:ext cx="4440237" cy="1019175"/>
            <a:chOff x="4494727" y="2895701"/>
            <a:chExt cx="4440700" cy="1018388"/>
          </a:xfrm>
        </p:grpSpPr>
        <p:sp>
          <p:nvSpPr>
            <p:cNvPr id="70668" name="文本框 13"/>
            <p:cNvSpPr txBox="1"/>
            <p:nvPr/>
          </p:nvSpPr>
          <p:spPr>
            <a:xfrm>
              <a:off x="4494727" y="2895701"/>
              <a:ext cx="4440700" cy="5835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ctr">
              <a:spAutoFit/>
            </a:bodyPr>
            <a:p>
              <a:r>
                <a:rPr lang="zh-CN" altLang="zh-CN" sz="3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安装展示图</a:t>
              </a:r>
              <a:endParaRPr lang="zh-CN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0669" name="矩形 14"/>
            <p:cNvSpPr/>
            <p:nvPr/>
          </p:nvSpPr>
          <p:spPr>
            <a:xfrm>
              <a:off x="4494727" y="3607384"/>
              <a:ext cx="4404574" cy="30670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en-US" altLang="zh-CN" sz="1400" dirty="0">
                  <a:solidFill>
                    <a:schemeClr val="bg1"/>
                  </a:solidFill>
                  <a:latin typeface="Arial" panose="020B0604020202020204" pitchFamily="34" charset="0"/>
                  <a:ea typeface="华文细黑" panose="02010600040101010101" pitchFamily="2" charset="-122"/>
                </a:rPr>
                <a:t>Installation display</a:t>
              </a:r>
              <a:endPara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华文细黑" panose="02010600040101010101" pitchFamily="2" charset="-122"/>
              </a:endParaRPr>
            </a:p>
          </p:txBody>
        </p:sp>
        <p:cxnSp>
          <p:nvCxnSpPr>
            <p:cNvPr id="16" name="直接连接符 15"/>
            <p:cNvCxnSpPr/>
            <p:nvPr/>
          </p:nvCxnSpPr>
          <p:spPr>
            <a:xfrm>
              <a:off x="4494727" y="3504543"/>
              <a:ext cx="440457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comb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3" name="文本框 42"/>
          <p:cNvSpPr txBox="1"/>
          <p:nvPr/>
        </p:nvSpPr>
        <p:spPr>
          <a:xfrm>
            <a:off x="5038725" y="282575"/>
            <a:ext cx="2114550" cy="52228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fontAlgn="auto"/>
            <a:r>
              <a:rPr lang="zh-CN" sz="2800" spc="1000" noProof="1" dirty="0" smtClean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安装展示</a:t>
            </a:r>
            <a:endParaRPr lang="zh-CN" sz="2800" spc="1000" noProof="1" dirty="0" smtClean="0">
              <a:solidFill>
                <a:srgbClr val="92D0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" name="图片 2" descr="E:\工作\产品资料\客户返图\校园\新建文件夹\1.jpg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037908" y="1429068"/>
            <a:ext cx="2397125" cy="47948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 descr="E:\工作\产品资料\客户返图\校园\假装返图\1.jpg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501063" y="2014220"/>
            <a:ext cx="3069590" cy="33877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8" name="组合 7"/>
          <p:cNvGrpSpPr/>
          <p:nvPr/>
        </p:nvGrpSpPr>
        <p:grpSpPr>
          <a:xfrm>
            <a:off x="1584677" y="409857"/>
            <a:ext cx="9022649" cy="267238"/>
            <a:chOff x="2331650" y="3295381"/>
            <a:chExt cx="9022649" cy="267238"/>
          </a:xfrm>
          <a:solidFill>
            <a:srgbClr val="92D050"/>
          </a:solidFill>
        </p:grpSpPr>
        <p:sp>
          <p:nvSpPr>
            <p:cNvPr id="16" name="椭圆 15"/>
            <p:cNvSpPr/>
            <p:nvPr/>
          </p:nvSpPr>
          <p:spPr>
            <a:xfrm rot="10800000">
              <a:off x="4045590" y="3295381"/>
              <a:ext cx="267237" cy="26723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17" name="椭圆 16"/>
            <p:cNvSpPr/>
            <p:nvPr/>
          </p:nvSpPr>
          <p:spPr>
            <a:xfrm rot="10800000">
              <a:off x="3407467" y="3328786"/>
              <a:ext cx="200428" cy="2004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18" name="椭圆 17"/>
            <p:cNvSpPr/>
            <p:nvPr/>
          </p:nvSpPr>
          <p:spPr>
            <a:xfrm rot="10800000">
              <a:off x="2836154" y="3362190"/>
              <a:ext cx="133619" cy="1336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19" name="椭圆 18"/>
            <p:cNvSpPr/>
            <p:nvPr/>
          </p:nvSpPr>
          <p:spPr>
            <a:xfrm rot="10800000">
              <a:off x="2331650" y="3395595"/>
              <a:ext cx="66809" cy="6680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0" name="椭圆 19"/>
            <p:cNvSpPr/>
            <p:nvPr/>
          </p:nvSpPr>
          <p:spPr>
            <a:xfrm>
              <a:off x="9373122" y="3295382"/>
              <a:ext cx="267237" cy="26723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1" name="椭圆 20"/>
            <p:cNvSpPr/>
            <p:nvPr/>
          </p:nvSpPr>
          <p:spPr>
            <a:xfrm>
              <a:off x="10078054" y="3328787"/>
              <a:ext cx="200428" cy="2004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2" name="椭圆 21"/>
            <p:cNvSpPr/>
            <p:nvPr/>
          </p:nvSpPr>
          <p:spPr>
            <a:xfrm>
              <a:off x="10716176" y="3362191"/>
              <a:ext cx="133619" cy="1336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3" name="椭圆 22"/>
            <p:cNvSpPr/>
            <p:nvPr/>
          </p:nvSpPr>
          <p:spPr>
            <a:xfrm>
              <a:off x="11287490" y="3395595"/>
              <a:ext cx="66809" cy="6680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</p:grpSp>
      <p:sp>
        <p:nvSpPr>
          <p:cNvPr id="24" name="文本框 23"/>
          <p:cNvSpPr txBox="1"/>
          <p:nvPr userDrawn="1"/>
        </p:nvSpPr>
        <p:spPr>
          <a:xfrm>
            <a:off x="10694669" y="175894"/>
            <a:ext cx="1383666" cy="337167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 fontAlgn="auto"/>
            <a:r>
              <a:rPr lang="zh-CN" altLang="en-US" sz="1600" noProof="1">
                <a:gradFill>
                  <a:gsLst>
                    <a:gs pos="21000">
                      <a:schemeClr val="accent6">
                        <a:lumMod val="60000"/>
                        <a:lumOff val="40000"/>
                      </a:schemeClr>
                    </a:gs>
                    <a:gs pos="88000">
                      <a:schemeClr val="accent6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+mn-lt"/>
                <a:ea typeface="+mn-ea"/>
                <a:cs typeface="+mn-cs"/>
              </a:rPr>
              <a:t>艾弗特通讯</a:t>
            </a:r>
            <a:endParaRPr lang="zh-CN" altLang="en-US" sz="1600" noProof="1">
              <a:gradFill>
                <a:gsLst>
                  <a:gs pos="21000">
                    <a:schemeClr val="accent6">
                      <a:lumMod val="60000"/>
                      <a:lumOff val="40000"/>
                    </a:schemeClr>
                  </a:gs>
                  <a:gs pos="88000">
                    <a:schemeClr val="accent6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25" name="图片 24" descr="wwww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2620" y="1429385"/>
            <a:ext cx="3286760" cy="46805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4" name="组合 33"/>
          <p:cNvGrpSpPr/>
          <p:nvPr/>
        </p:nvGrpSpPr>
        <p:grpSpPr>
          <a:xfrm>
            <a:off x="1584677" y="409857"/>
            <a:ext cx="9022649" cy="267238"/>
            <a:chOff x="2331650" y="3295381"/>
            <a:chExt cx="9022649" cy="267238"/>
          </a:xfrm>
          <a:solidFill>
            <a:srgbClr val="92D050"/>
          </a:solidFill>
        </p:grpSpPr>
        <p:sp>
          <p:nvSpPr>
            <p:cNvPr id="35" name="椭圆 34"/>
            <p:cNvSpPr/>
            <p:nvPr/>
          </p:nvSpPr>
          <p:spPr>
            <a:xfrm rot="10800000">
              <a:off x="4045590" y="3295381"/>
              <a:ext cx="267237" cy="26723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solidFill>
                  <a:srgbClr val="92D050"/>
                </a:solidFill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 rot="10800000">
              <a:off x="3407467" y="3328786"/>
              <a:ext cx="200428" cy="2004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solidFill>
                  <a:srgbClr val="92D050"/>
                </a:solidFill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 rot="10800000">
              <a:off x="2836154" y="3362190"/>
              <a:ext cx="133619" cy="1336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solidFill>
                  <a:srgbClr val="92D050"/>
                </a:solidFill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 rot="10800000">
              <a:off x="2331650" y="3395595"/>
              <a:ext cx="66809" cy="6680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solidFill>
                  <a:srgbClr val="92D050"/>
                </a:solidFill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9373122" y="3295382"/>
              <a:ext cx="267237" cy="26723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solidFill>
                  <a:srgbClr val="92D050"/>
                </a:solidFill>
              </a:endParaRPr>
            </a:p>
          </p:txBody>
        </p:sp>
        <p:sp>
          <p:nvSpPr>
            <p:cNvPr id="40" name="椭圆 39"/>
            <p:cNvSpPr/>
            <p:nvPr/>
          </p:nvSpPr>
          <p:spPr>
            <a:xfrm>
              <a:off x="10078054" y="3328787"/>
              <a:ext cx="200428" cy="2004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solidFill>
                  <a:srgbClr val="92D050"/>
                </a:solidFill>
              </a:endParaRPr>
            </a:p>
          </p:txBody>
        </p:sp>
        <p:sp>
          <p:nvSpPr>
            <p:cNvPr id="41" name="椭圆 40"/>
            <p:cNvSpPr/>
            <p:nvPr/>
          </p:nvSpPr>
          <p:spPr>
            <a:xfrm>
              <a:off x="10716176" y="3362191"/>
              <a:ext cx="133619" cy="1336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solidFill>
                  <a:srgbClr val="92D050"/>
                </a:solidFill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>
              <a:off x="11287490" y="3395595"/>
              <a:ext cx="66809" cy="6680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solidFill>
                  <a:srgbClr val="92D050"/>
                </a:solidFill>
              </a:endParaRPr>
            </a:p>
          </p:txBody>
        </p:sp>
      </p:grpSp>
      <p:sp>
        <p:nvSpPr>
          <p:cNvPr id="10242" name="文本框 42"/>
          <p:cNvSpPr txBox="1"/>
          <p:nvPr/>
        </p:nvSpPr>
        <p:spPr>
          <a:xfrm>
            <a:off x="4403725" y="281940"/>
            <a:ext cx="3384550" cy="522288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p>
            <a:pPr algn="dist"/>
            <a:r>
              <a:rPr lang="zh-CN" altLang="en-US" sz="2800" dirty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校园电话机市场分析</a:t>
            </a:r>
            <a:endParaRPr lang="zh-CN" altLang="en-US" sz="2800" dirty="0">
              <a:solidFill>
                <a:srgbClr val="92D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858838" y="1117600"/>
            <a:ext cx="10418762" cy="6140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1700">
                <a:solidFill>
                  <a:srgbClr val="222A3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altLang="en-US" sz="1700">
                <a:solidFill>
                  <a:srgbClr val="222A3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随着手机的快速普及，学生携带手机的人数越来越多。很多学生对手机出现了“依赖症”。学生携带使用手机不仅影响个人的学习、生活和成长，还严重影响学校正常的教育教学秩序。</a:t>
            </a:r>
            <a:endParaRPr lang="zh-CN" altLang="en-US" sz="1700">
              <a:solidFill>
                <a:srgbClr val="222A3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859155" y="2729987"/>
            <a:ext cx="3102610" cy="2964180"/>
            <a:chOff x="1575" y="4828"/>
            <a:chExt cx="5771" cy="5516"/>
          </a:xfrm>
        </p:grpSpPr>
        <p:sp>
          <p:nvSpPr>
            <p:cNvPr id="10245" name="矩形 59"/>
            <p:cNvSpPr/>
            <p:nvPr/>
          </p:nvSpPr>
          <p:spPr>
            <a:xfrm>
              <a:off x="2915" y="6041"/>
              <a:ext cx="3090" cy="143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algn="ctr"/>
              <a:r>
                <a:rPr lang="zh-CN" altLang="en-US" sz="4400" b="1" u="sng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危害</a:t>
              </a:r>
              <a:endParaRPr lang="zh-CN" altLang="en-US" sz="4400" b="1" u="sng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菱形 44"/>
            <p:cNvSpPr/>
            <p:nvPr/>
          </p:nvSpPr>
          <p:spPr>
            <a:xfrm>
              <a:off x="1575" y="4828"/>
              <a:ext cx="5771" cy="5516"/>
            </a:xfrm>
            <a:prstGeom prst="diamond">
              <a:avLst/>
            </a:prstGeom>
            <a:noFill/>
            <a:ln w="762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10247" name="矩形 45"/>
            <p:cNvSpPr/>
            <p:nvPr/>
          </p:nvSpPr>
          <p:spPr>
            <a:xfrm>
              <a:off x="2314" y="7378"/>
              <a:ext cx="4354" cy="120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algn="ctr"/>
              <a:r>
                <a:rPr lang="en-US" altLang="zh-CN">
                  <a:solidFill>
                    <a:srgbClr val="92D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学生携带手机进校园的危害</a:t>
              </a:r>
              <a:endParaRPr lang="en-US" altLang="zh-CN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4535488" y="2350453"/>
            <a:ext cx="5795963" cy="565521"/>
            <a:chOff x="8158" y="4468"/>
            <a:chExt cx="9127" cy="889"/>
          </a:xfrm>
        </p:grpSpPr>
        <p:sp>
          <p:nvSpPr>
            <p:cNvPr id="10249" name="矩形 61"/>
            <p:cNvSpPr/>
            <p:nvPr/>
          </p:nvSpPr>
          <p:spPr>
            <a:xfrm>
              <a:off x="8794" y="4875"/>
              <a:ext cx="8491" cy="48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en-US" sz="1400">
                  <a:solidFill>
                    <a:srgbClr val="262626"/>
                  </a:solidFill>
                  <a:latin typeface="字体管家黑体" panose="02000500000000000000" charset="-128"/>
                  <a:ea typeface="字体管家黑体" panose="02000500000000000000" charset="-128"/>
                </a:rPr>
                <a:t>沉迷娱乐，使学生日益失去对学习的兴趣，以致贻误、荒废学业。</a:t>
              </a:r>
              <a:endParaRPr lang="zh-CN" altLang="en-US" sz="1400">
                <a:solidFill>
                  <a:srgbClr val="262626"/>
                </a:solidFill>
                <a:latin typeface="字体管家黑体" panose="02000500000000000000" charset="-128"/>
                <a:ea typeface="字体管家黑体" panose="02000500000000000000" charset="-128"/>
              </a:endParaRPr>
            </a:p>
          </p:txBody>
        </p:sp>
        <p:grpSp>
          <p:nvGrpSpPr>
            <p:cNvPr id="10250" name="组合 3"/>
            <p:cNvGrpSpPr/>
            <p:nvPr/>
          </p:nvGrpSpPr>
          <p:grpSpPr>
            <a:xfrm>
              <a:off x="8158" y="4468"/>
              <a:ext cx="3902" cy="656"/>
              <a:chOff x="8174" y="4468"/>
              <a:chExt cx="3902" cy="656"/>
            </a:xfrm>
          </p:grpSpPr>
          <p:sp>
            <p:nvSpPr>
              <p:cNvPr id="10251" name="文本框 6"/>
              <p:cNvSpPr txBox="1"/>
              <p:nvPr/>
            </p:nvSpPr>
            <p:spPr>
              <a:xfrm>
                <a:off x="8810" y="4468"/>
                <a:ext cx="3266" cy="58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r>
                  <a:rPr lang="zh-CN" altLang="en-US">
                    <a:solidFill>
                      <a:srgbClr val="92D05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影响学生学习</a:t>
                </a:r>
                <a:endParaRPr lang="zh-CN" altLang="en-US">
                  <a:solidFill>
                    <a:srgbClr val="92D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3" name="椭圆 62"/>
              <p:cNvSpPr/>
              <p:nvPr/>
            </p:nvSpPr>
            <p:spPr>
              <a:xfrm>
                <a:off x="8174" y="4516"/>
                <a:ext cx="609" cy="609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/>
                <a:r>
                  <a:rPr lang="en-US" altLang="zh-CN" sz="1600" strike="noStrike" noProof="1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en-US" altLang="zh-CN" sz="1600" strike="noStrike" noProof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" name="组合 4"/>
          <p:cNvGrpSpPr/>
          <p:nvPr/>
        </p:nvGrpSpPr>
        <p:grpSpPr>
          <a:xfrm>
            <a:off x="4535488" y="3100759"/>
            <a:ext cx="7057319" cy="564515"/>
            <a:chOff x="8174" y="5320"/>
            <a:chExt cx="11115" cy="891"/>
          </a:xfrm>
        </p:grpSpPr>
        <p:sp>
          <p:nvSpPr>
            <p:cNvPr id="10254" name="文本框 6"/>
            <p:cNvSpPr txBox="1"/>
            <p:nvPr/>
          </p:nvSpPr>
          <p:spPr>
            <a:xfrm>
              <a:off x="8810" y="5320"/>
              <a:ext cx="3266" cy="58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en-US">
                  <a:solidFill>
                    <a:srgbClr val="92D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影响身心健康</a:t>
              </a:r>
              <a:endParaRPr lang="zh-CN" altLang="en-US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255" name="矩形 64"/>
            <p:cNvSpPr/>
            <p:nvPr/>
          </p:nvSpPr>
          <p:spPr>
            <a:xfrm>
              <a:off x="8810" y="5727"/>
              <a:ext cx="10479" cy="48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en-US" altLang="zh-CN" sz="1400">
                  <a:solidFill>
                    <a:srgbClr val="262626"/>
                  </a:solidFill>
                  <a:latin typeface="字体管家黑体" panose="02000500000000000000" charset="-128"/>
                  <a:ea typeface="字体管家黑体" panose="02000500000000000000" charset="-128"/>
                </a:rPr>
                <a:t>手机辐射会对青少年脑部神经造成损害，致使记忆力减退，听力减弱，视力下降</a:t>
              </a:r>
              <a:r>
                <a:rPr lang="zh-CN" altLang="en-US" sz="1400">
                  <a:solidFill>
                    <a:srgbClr val="262626"/>
                  </a:solidFill>
                  <a:latin typeface="字体管家黑体" panose="02000500000000000000" charset="-128"/>
                  <a:ea typeface="字体管家黑体" panose="02000500000000000000" charset="-128"/>
                </a:rPr>
                <a:t>等。</a:t>
              </a:r>
              <a:endParaRPr lang="zh-CN" altLang="en-US" sz="1400">
                <a:solidFill>
                  <a:srgbClr val="262626"/>
                </a:solidFill>
                <a:latin typeface="字体管家黑体" panose="02000500000000000000" charset="-128"/>
                <a:ea typeface="字体管家黑体" panose="02000500000000000000" charset="-128"/>
              </a:endParaRPr>
            </a:p>
          </p:txBody>
        </p:sp>
        <p:sp>
          <p:nvSpPr>
            <p:cNvPr id="66" name="椭圆 65"/>
            <p:cNvSpPr/>
            <p:nvPr/>
          </p:nvSpPr>
          <p:spPr>
            <a:xfrm>
              <a:off x="8174" y="5382"/>
              <a:ext cx="609" cy="609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r>
                <a:rPr lang="en-US" altLang="zh-CN" sz="1600" strike="noStrike" noProof="1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altLang="zh-CN" sz="1600" strike="noStrike" noProof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4514850" y="3850059"/>
            <a:ext cx="6939535" cy="564515"/>
            <a:chOff x="8188" y="6654"/>
            <a:chExt cx="10929" cy="889"/>
          </a:xfrm>
        </p:grpSpPr>
        <p:sp>
          <p:nvSpPr>
            <p:cNvPr id="10258" name="文本框 66"/>
            <p:cNvSpPr txBox="1"/>
            <p:nvPr/>
          </p:nvSpPr>
          <p:spPr>
            <a:xfrm>
              <a:off x="8810" y="6654"/>
              <a:ext cx="4340" cy="58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en-US">
                  <a:solidFill>
                    <a:srgbClr val="92D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助长痼疾恶习</a:t>
              </a:r>
              <a:endParaRPr lang="zh-CN" altLang="en-US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259" name="矩形 68"/>
            <p:cNvSpPr/>
            <p:nvPr/>
          </p:nvSpPr>
          <p:spPr>
            <a:xfrm>
              <a:off x="8810" y="7060"/>
              <a:ext cx="10307" cy="48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en-US" altLang="zh-CN" sz="1400">
                  <a:solidFill>
                    <a:srgbClr val="262626"/>
                  </a:solidFill>
                  <a:latin typeface="字体管家黑体" panose="02000500000000000000" charset="-128"/>
                  <a:ea typeface="字体管家黑体" panose="02000500000000000000" charset="-128"/>
                </a:rPr>
                <a:t>学生利用手机</a:t>
              </a:r>
              <a:r>
                <a:rPr lang="zh-CN" altLang="en-US" sz="1400">
                  <a:solidFill>
                    <a:srgbClr val="262626"/>
                  </a:solidFill>
                  <a:latin typeface="字体管家黑体" panose="02000500000000000000" charset="-128"/>
                  <a:ea typeface="字体管家黑体" panose="02000500000000000000" charset="-128"/>
                </a:rPr>
                <a:t>考试作弊，学生之间攀比手机档次，影响学生良好品质的形成。</a:t>
              </a:r>
              <a:endParaRPr lang="zh-CN" altLang="en-US" sz="1400">
                <a:solidFill>
                  <a:srgbClr val="262626"/>
                </a:solidFill>
                <a:latin typeface="字体管家黑体" panose="02000500000000000000" charset="-128"/>
                <a:ea typeface="字体管家黑体" panose="02000500000000000000" charset="-128"/>
              </a:endParaRPr>
            </a:p>
          </p:txBody>
        </p:sp>
        <p:sp>
          <p:nvSpPr>
            <p:cNvPr id="71" name="椭圆 70"/>
            <p:cNvSpPr/>
            <p:nvPr/>
          </p:nvSpPr>
          <p:spPr>
            <a:xfrm>
              <a:off x="8188" y="6765"/>
              <a:ext cx="609" cy="609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r>
                <a:rPr lang="en-US" altLang="zh-CN" sz="1600" strike="noStrike" noProof="1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altLang="zh-CN" sz="1600" strike="noStrike" noProof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522788" y="4599359"/>
            <a:ext cx="7070725" cy="777875"/>
            <a:chOff x="8201" y="7680"/>
            <a:chExt cx="11135" cy="1225"/>
          </a:xfrm>
        </p:grpSpPr>
        <p:sp>
          <p:nvSpPr>
            <p:cNvPr id="10262" name="文本框 6"/>
            <p:cNvSpPr txBox="1"/>
            <p:nvPr/>
          </p:nvSpPr>
          <p:spPr>
            <a:xfrm>
              <a:off x="8810" y="7680"/>
              <a:ext cx="3666" cy="58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en-US">
                  <a:solidFill>
                    <a:srgbClr val="92D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影响教学秩序</a:t>
              </a:r>
              <a:endParaRPr lang="zh-CN" altLang="en-US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0263" name="矩形 47"/>
            <p:cNvSpPr/>
            <p:nvPr/>
          </p:nvSpPr>
          <p:spPr>
            <a:xfrm>
              <a:off x="8810" y="8083"/>
              <a:ext cx="10526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zh-CN" sz="1400">
                  <a:solidFill>
                    <a:srgbClr val="262626"/>
                  </a:solidFill>
                  <a:latin typeface="字体管家黑体" panose="02000500000000000000" charset="-128"/>
                  <a:ea typeface="字体管家黑体" panose="02000500000000000000" charset="-128"/>
                </a:rPr>
                <a:t>学生在课堂上玩手机，不专心听课。当老师去收缴学生手机时，易引发矛盾冲突，破坏师生关系。</a:t>
              </a:r>
              <a:endParaRPr lang="zh-CN" altLang="zh-CN" sz="1400">
                <a:solidFill>
                  <a:srgbClr val="262626"/>
                </a:solidFill>
                <a:latin typeface="字体管家黑体" panose="02000500000000000000" charset="-128"/>
                <a:ea typeface="字体管家黑体" panose="02000500000000000000" charset="-128"/>
              </a:endParaRPr>
            </a:p>
          </p:txBody>
        </p:sp>
        <p:sp>
          <p:nvSpPr>
            <p:cNvPr id="72" name="椭圆 71"/>
            <p:cNvSpPr/>
            <p:nvPr/>
          </p:nvSpPr>
          <p:spPr>
            <a:xfrm>
              <a:off x="8201" y="7750"/>
              <a:ext cx="609" cy="609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r>
                <a:rPr lang="en-US" altLang="zh-CN" sz="1600" strike="noStrike" noProof="1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altLang="zh-CN" sz="1600" strike="noStrike" noProof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4522788" y="5562019"/>
            <a:ext cx="6995859" cy="786765"/>
            <a:chOff x="8201" y="8982"/>
            <a:chExt cx="11016" cy="1240"/>
          </a:xfrm>
        </p:grpSpPr>
        <p:sp>
          <p:nvSpPr>
            <p:cNvPr id="10266" name="文本框 6"/>
            <p:cNvSpPr txBox="1"/>
            <p:nvPr/>
          </p:nvSpPr>
          <p:spPr>
            <a:xfrm>
              <a:off x="8810" y="8982"/>
              <a:ext cx="3454" cy="58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en-US">
                  <a:solidFill>
                    <a:srgbClr val="92D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引发安全问题</a:t>
              </a:r>
              <a:endParaRPr lang="zh-CN" altLang="en-US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50" name="椭圆 49"/>
            <p:cNvSpPr/>
            <p:nvPr/>
          </p:nvSpPr>
          <p:spPr>
            <a:xfrm>
              <a:off x="8201" y="9052"/>
              <a:ext cx="609" cy="609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r>
                <a:rPr lang="en-US" altLang="zh-CN" sz="1600" strike="noStrike" noProof="1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altLang="zh-CN" sz="1600" strike="noStrike" noProof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68" name="矩形 50"/>
            <p:cNvSpPr/>
            <p:nvPr/>
          </p:nvSpPr>
          <p:spPr>
            <a:xfrm>
              <a:off x="8810" y="9400"/>
              <a:ext cx="10407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zh-CN" sz="1400">
                  <a:solidFill>
                    <a:srgbClr val="262626"/>
                  </a:solidFill>
                  <a:latin typeface="字体管家黑体" panose="02000500000000000000" charset="-128"/>
                  <a:ea typeface="字体管家黑体" panose="02000500000000000000" charset="-128"/>
                </a:rPr>
                <a:t>手机的社交功能强大</a:t>
              </a:r>
              <a:r>
                <a:rPr lang="zh-CN" altLang="en-US" sz="1400">
                  <a:solidFill>
                    <a:srgbClr val="262626"/>
                  </a:solidFill>
                  <a:latin typeface="字体管家黑体" panose="02000500000000000000" charset="-128"/>
                  <a:ea typeface="字体管家黑体" panose="02000500000000000000" charset="-128"/>
                </a:rPr>
                <a:t>，容易</a:t>
              </a:r>
              <a:r>
                <a:rPr lang="en-US" altLang="zh-CN" sz="1400">
                  <a:solidFill>
                    <a:srgbClr val="262626"/>
                  </a:solidFill>
                  <a:latin typeface="字体管家黑体" panose="02000500000000000000" charset="-128"/>
                  <a:ea typeface="字体管家黑体" panose="02000500000000000000" charset="-128"/>
                </a:rPr>
                <a:t>引发诸多情感纠纷并极有可能出现打架斗殴等恶性事件。</a:t>
              </a:r>
              <a:endParaRPr lang="en-US" altLang="zh-CN" sz="1400">
                <a:solidFill>
                  <a:srgbClr val="262626"/>
                </a:solidFill>
                <a:latin typeface="字体管家黑体" panose="02000500000000000000" charset="-128"/>
                <a:ea typeface="字体管家黑体" panose="02000500000000000000" charset="-128"/>
              </a:endParaRPr>
            </a:p>
            <a:p>
              <a:endParaRPr lang="en-US" altLang="zh-CN" sz="1400">
                <a:solidFill>
                  <a:srgbClr val="262626"/>
                </a:solidFill>
                <a:latin typeface="字体管家黑体" panose="02000500000000000000" charset="-128"/>
                <a:ea typeface="字体管家黑体" panose="02000500000000000000" charset="-128"/>
              </a:endParaRPr>
            </a:p>
          </p:txBody>
        </p:sp>
      </p:grpSp>
      <p:sp>
        <p:nvSpPr>
          <p:cNvPr id="12" name="文本框 11"/>
          <p:cNvSpPr txBox="1"/>
          <p:nvPr userDrawn="1"/>
        </p:nvSpPr>
        <p:spPr>
          <a:xfrm>
            <a:off x="10694669" y="175894"/>
            <a:ext cx="1383666" cy="337167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 fontAlgn="auto"/>
            <a:r>
              <a:rPr lang="zh-CN" altLang="en-US" sz="1600" noProof="1">
                <a:gradFill>
                  <a:gsLst>
                    <a:gs pos="21000">
                      <a:schemeClr val="accent6">
                        <a:lumMod val="60000"/>
                        <a:lumOff val="40000"/>
                      </a:schemeClr>
                    </a:gs>
                    <a:gs pos="88000">
                      <a:schemeClr val="accent6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+mn-lt"/>
                <a:ea typeface="+mn-ea"/>
                <a:cs typeface="+mn-cs"/>
              </a:rPr>
              <a:t>艾弗特通讯</a:t>
            </a:r>
            <a:endParaRPr lang="zh-CN" altLang="en-US" sz="1600" noProof="1">
              <a:gradFill>
                <a:gsLst>
                  <a:gs pos="21000">
                    <a:schemeClr val="accent6">
                      <a:lumMod val="60000"/>
                      <a:lumOff val="40000"/>
                    </a:schemeClr>
                  </a:gs>
                  <a:gs pos="88000">
                    <a:schemeClr val="accent6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2" grpId="2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bg1"/>
            </a:gs>
            <a:gs pos="40000">
              <a:srgbClr val="C5E0B4"/>
            </a:gs>
            <a:gs pos="71000">
              <a:srgbClr val="99D365"/>
            </a:gs>
            <a:gs pos="100000">
              <a:srgbClr val="92D050"/>
            </a:gs>
          </a:gsLst>
          <a:lin ang="1626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9235" name="文本框 23"/>
          <p:cNvSpPr txBox="1"/>
          <p:nvPr/>
        </p:nvSpPr>
        <p:spPr>
          <a:xfrm>
            <a:off x="10694988" y="176213"/>
            <a:ext cx="1382712" cy="3365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dist"/>
            <a:r>
              <a:rPr lang="zh-CN" altLang="en-US" sz="1600" b="1">
                <a:solidFill>
                  <a:schemeClr val="bg1"/>
                </a:solidFill>
                <a:latin typeface="Verdana" panose="020B0604030504040204" charset="0"/>
                <a:ea typeface="微软雅黑" panose="020B0503020204020204" pitchFamily="34" charset="-122"/>
              </a:rPr>
              <a:t>艾弗特通讯</a:t>
            </a:r>
            <a:endParaRPr lang="zh-CN" altLang="en-US" sz="1600" b="1">
              <a:solidFill>
                <a:schemeClr val="bg1"/>
              </a:solidFill>
              <a:latin typeface="Verdana" panose="020B0604030504040204" charset="0"/>
              <a:ea typeface="微软雅黑" panose="020B0503020204020204" pitchFamily="34" charset="-122"/>
            </a:endParaRPr>
          </a:p>
        </p:txBody>
      </p:sp>
      <p:sp>
        <p:nvSpPr>
          <p:cNvPr id="80" name="任意多边形 79"/>
          <p:cNvSpPr/>
          <p:nvPr/>
        </p:nvSpPr>
        <p:spPr>
          <a:xfrm>
            <a:off x="635" y="4883150"/>
            <a:ext cx="12192000" cy="1974850"/>
          </a:xfrm>
          <a:custGeom>
            <a:avLst/>
            <a:gdLst>
              <a:gd name="connsiteX0" fmla="*/ 4353340 w 12192001"/>
              <a:gd name="connsiteY0" fmla="*/ 0 h 1975365"/>
              <a:gd name="connsiteX1" fmla="*/ 5522941 w 12192001"/>
              <a:gd name="connsiteY1" fmla="*/ 551581 h 1975365"/>
              <a:gd name="connsiteX2" fmla="*/ 5532197 w 12192001"/>
              <a:gd name="connsiteY2" fmla="*/ 563959 h 1975365"/>
              <a:gd name="connsiteX3" fmla="*/ 5553053 w 12192001"/>
              <a:gd name="connsiteY3" fmla="*/ 553912 h 1975365"/>
              <a:gd name="connsiteX4" fmla="*/ 6143039 w 12192001"/>
              <a:gd name="connsiteY4" fmla="*/ 434799 h 1975365"/>
              <a:gd name="connsiteX5" fmla="*/ 7214812 w 12192001"/>
              <a:gd name="connsiteY5" fmla="*/ 878743 h 1975365"/>
              <a:gd name="connsiteX6" fmla="*/ 7274619 w 12192001"/>
              <a:gd name="connsiteY6" fmla="*/ 944547 h 1975365"/>
              <a:gd name="connsiteX7" fmla="*/ 7300992 w 12192001"/>
              <a:gd name="connsiteY7" fmla="*/ 901137 h 1975365"/>
              <a:gd name="connsiteX8" fmla="*/ 8776254 w 12192001"/>
              <a:gd name="connsiteY8" fmla="*/ 116746 h 1975365"/>
              <a:gd name="connsiteX9" fmla="*/ 10251516 w 12192001"/>
              <a:gd name="connsiteY9" fmla="*/ 901137 h 1975365"/>
              <a:gd name="connsiteX10" fmla="*/ 10255993 w 12192001"/>
              <a:gd name="connsiteY10" fmla="*/ 908506 h 1975365"/>
              <a:gd name="connsiteX11" fmla="*/ 10332727 w 12192001"/>
              <a:gd name="connsiteY11" fmla="*/ 824077 h 1975365"/>
              <a:gd name="connsiteX12" fmla="*/ 11404501 w 12192001"/>
              <a:gd name="connsiteY12" fmla="*/ 380133 h 1975365"/>
              <a:gd name="connsiteX13" fmla="*/ 12126982 w 12192001"/>
              <a:gd name="connsiteY13" fmla="*/ 563072 h 1975365"/>
              <a:gd name="connsiteX14" fmla="*/ 12192001 w 12192001"/>
              <a:gd name="connsiteY14" fmla="*/ 602572 h 1975365"/>
              <a:gd name="connsiteX15" fmla="*/ 12192001 w 12192001"/>
              <a:gd name="connsiteY15" fmla="*/ 1975365 h 1975365"/>
              <a:gd name="connsiteX16" fmla="*/ 0 w 12192001"/>
              <a:gd name="connsiteY16" fmla="*/ 1975365 h 1975365"/>
              <a:gd name="connsiteX17" fmla="*/ 0 w 12192001"/>
              <a:gd name="connsiteY17" fmla="*/ 204727 h 1975365"/>
              <a:gd name="connsiteX18" fmla="*/ 55205 w 12192001"/>
              <a:gd name="connsiteY18" fmla="*/ 207862 h 1975365"/>
              <a:gd name="connsiteX19" fmla="*/ 1223759 w 12192001"/>
              <a:gd name="connsiteY19" fmla="*/ 843689 h 1975365"/>
              <a:gd name="connsiteX20" fmla="*/ 1311523 w 12192001"/>
              <a:gd name="connsiteY20" fmla="*/ 961054 h 1975365"/>
              <a:gd name="connsiteX21" fmla="*/ 1316220 w 12192001"/>
              <a:gd name="connsiteY21" fmla="*/ 955887 h 1975365"/>
              <a:gd name="connsiteX22" fmla="*/ 2574237 w 12192001"/>
              <a:gd name="connsiteY22" fmla="*/ 434799 h 1975365"/>
              <a:gd name="connsiteX23" fmla="*/ 3103288 w 12192001"/>
              <a:gd name="connsiteY23" fmla="*/ 514784 h 1975365"/>
              <a:gd name="connsiteX24" fmla="*/ 3188753 w 12192001"/>
              <a:gd name="connsiteY24" fmla="*/ 546065 h 1975365"/>
              <a:gd name="connsiteX25" fmla="*/ 3281567 w 12192001"/>
              <a:gd name="connsiteY25" fmla="*/ 443944 h 1975365"/>
              <a:gd name="connsiteX26" fmla="*/ 4353340 w 12192001"/>
              <a:gd name="connsiteY26" fmla="*/ 0 h 1975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1" h="1975365">
                <a:moveTo>
                  <a:pt x="4353340" y="0"/>
                </a:moveTo>
                <a:cubicBezTo>
                  <a:pt x="4824213" y="0"/>
                  <a:pt x="5244936" y="214716"/>
                  <a:pt x="5522941" y="551581"/>
                </a:cubicBezTo>
                <a:lnTo>
                  <a:pt x="5532197" y="563959"/>
                </a:lnTo>
                <a:lnTo>
                  <a:pt x="5553053" y="553912"/>
                </a:lnTo>
                <a:cubicBezTo>
                  <a:pt x="5734391" y="477212"/>
                  <a:pt x="5933762" y="434799"/>
                  <a:pt x="6143039" y="434799"/>
                </a:cubicBezTo>
                <a:cubicBezTo>
                  <a:pt x="6561592" y="434799"/>
                  <a:pt x="6940521" y="604452"/>
                  <a:pt x="7214812" y="878743"/>
                </a:cubicBezTo>
                <a:lnTo>
                  <a:pt x="7274619" y="944547"/>
                </a:lnTo>
                <a:lnTo>
                  <a:pt x="7300992" y="901137"/>
                </a:lnTo>
                <a:cubicBezTo>
                  <a:pt x="7620710" y="427892"/>
                  <a:pt x="8162146" y="116746"/>
                  <a:pt x="8776254" y="116746"/>
                </a:cubicBezTo>
                <a:cubicBezTo>
                  <a:pt x="9390362" y="116746"/>
                  <a:pt x="9931798" y="427892"/>
                  <a:pt x="10251516" y="901137"/>
                </a:cubicBezTo>
                <a:lnTo>
                  <a:pt x="10255993" y="908506"/>
                </a:lnTo>
                <a:lnTo>
                  <a:pt x="10332727" y="824077"/>
                </a:lnTo>
                <a:cubicBezTo>
                  <a:pt x="10607018" y="549786"/>
                  <a:pt x="10985947" y="380133"/>
                  <a:pt x="11404501" y="380133"/>
                </a:cubicBezTo>
                <a:cubicBezTo>
                  <a:pt x="11666097" y="380133"/>
                  <a:pt x="11912215" y="446404"/>
                  <a:pt x="12126982" y="563072"/>
                </a:cubicBezTo>
                <a:lnTo>
                  <a:pt x="12192001" y="602572"/>
                </a:lnTo>
                <a:lnTo>
                  <a:pt x="12192001" y="1975365"/>
                </a:lnTo>
                <a:lnTo>
                  <a:pt x="0" y="1975365"/>
                </a:lnTo>
                <a:lnTo>
                  <a:pt x="0" y="204727"/>
                </a:lnTo>
                <a:lnTo>
                  <a:pt x="55205" y="207862"/>
                </a:lnTo>
                <a:cubicBezTo>
                  <a:pt x="524453" y="261507"/>
                  <a:pt x="938234" y="497713"/>
                  <a:pt x="1223759" y="843689"/>
                </a:cubicBezTo>
                <a:lnTo>
                  <a:pt x="1311523" y="961054"/>
                </a:lnTo>
                <a:lnTo>
                  <a:pt x="1316220" y="955887"/>
                </a:lnTo>
                <a:cubicBezTo>
                  <a:pt x="1638174" y="633932"/>
                  <a:pt x="2082950" y="434799"/>
                  <a:pt x="2574237" y="434799"/>
                </a:cubicBezTo>
                <a:cubicBezTo>
                  <a:pt x="2758469" y="434799"/>
                  <a:pt x="2936161" y="462802"/>
                  <a:pt x="3103288" y="514784"/>
                </a:cubicBezTo>
                <a:lnTo>
                  <a:pt x="3188753" y="546065"/>
                </a:lnTo>
                <a:lnTo>
                  <a:pt x="3281567" y="443944"/>
                </a:lnTo>
                <a:cubicBezTo>
                  <a:pt x="3555858" y="169652"/>
                  <a:pt x="3934787" y="0"/>
                  <a:pt x="4353340" y="0"/>
                </a:cubicBezTo>
                <a:close/>
              </a:path>
            </a:pathLst>
          </a:cu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62" name="任意多边形 61"/>
          <p:cNvSpPr/>
          <p:nvPr/>
        </p:nvSpPr>
        <p:spPr>
          <a:xfrm>
            <a:off x="0" y="5413375"/>
            <a:ext cx="12192000" cy="1444625"/>
          </a:xfrm>
          <a:custGeom>
            <a:avLst/>
            <a:gdLst>
              <a:gd name="connsiteX0" fmla="*/ 3397688 w 12192000"/>
              <a:gd name="connsiteY0" fmla="*/ 0 h 1445191"/>
              <a:gd name="connsiteX1" fmla="*/ 4028686 w 12192000"/>
              <a:gd name="connsiteY1" fmla="*/ 335498 h 1445191"/>
              <a:gd name="connsiteX2" fmla="*/ 4064859 w 12192000"/>
              <a:gd name="connsiteY2" fmla="*/ 402142 h 1445191"/>
              <a:gd name="connsiteX3" fmla="*/ 4184991 w 12192000"/>
              <a:gd name="connsiteY3" fmla="*/ 336937 h 1445191"/>
              <a:gd name="connsiteX4" fmla="*/ 4481190 w 12192000"/>
              <a:gd name="connsiteY4" fmla="*/ 277137 h 1445191"/>
              <a:gd name="connsiteX5" fmla="*/ 5112188 w 12192000"/>
              <a:gd name="connsiteY5" fmla="*/ 612635 h 1445191"/>
              <a:gd name="connsiteX6" fmla="*/ 5112268 w 12192000"/>
              <a:gd name="connsiteY6" fmla="*/ 612785 h 1445191"/>
              <a:gd name="connsiteX7" fmla="*/ 5138627 w 12192000"/>
              <a:gd name="connsiteY7" fmla="*/ 564223 h 1445191"/>
              <a:gd name="connsiteX8" fmla="*/ 5943603 w 12192000"/>
              <a:gd name="connsiteY8" fmla="*/ 136221 h 1445191"/>
              <a:gd name="connsiteX9" fmla="*/ 6406326 w 12192000"/>
              <a:gd name="connsiteY9" fmla="*/ 253387 h 1445191"/>
              <a:gd name="connsiteX10" fmla="*/ 6446733 w 12192000"/>
              <a:gd name="connsiteY10" fmla="*/ 277935 h 1445191"/>
              <a:gd name="connsiteX11" fmla="*/ 6492158 w 12192000"/>
              <a:gd name="connsiteY11" fmla="*/ 222879 h 1445191"/>
              <a:gd name="connsiteX12" fmla="*/ 7030236 w 12192000"/>
              <a:gd name="connsiteY12" fmla="*/ 0 h 1445191"/>
              <a:gd name="connsiteX13" fmla="*/ 7568314 w 12192000"/>
              <a:gd name="connsiteY13" fmla="*/ 222879 h 1445191"/>
              <a:gd name="connsiteX14" fmla="*/ 7608074 w 12192000"/>
              <a:gd name="connsiteY14" fmla="*/ 271069 h 1445191"/>
              <a:gd name="connsiteX15" fmla="*/ 7616564 w 12192000"/>
              <a:gd name="connsiteY15" fmla="*/ 265911 h 1445191"/>
              <a:gd name="connsiteX16" fmla="*/ 8079289 w 12192000"/>
              <a:gd name="connsiteY16" fmla="*/ 148745 h 1445191"/>
              <a:gd name="connsiteX17" fmla="*/ 8813332 w 12192000"/>
              <a:gd name="connsiteY17" fmla="*/ 484217 h 1445191"/>
              <a:gd name="connsiteX18" fmla="*/ 8909108 w 12192000"/>
              <a:gd name="connsiteY18" fmla="*/ 615575 h 1445191"/>
              <a:gd name="connsiteX19" fmla="*/ 8910704 w 12192000"/>
              <a:gd name="connsiteY19" fmla="*/ 612634 h 1445191"/>
              <a:gd name="connsiteX20" fmla="*/ 9541702 w 12192000"/>
              <a:gd name="connsiteY20" fmla="*/ 277136 h 1445191"/>
              <a:gd name="connsiteX21" fmla="*/ 9967160 w 12192000"/>
              <a:gd name="connsiteY21" fmla="*/ 407095 h 1445191"/>
              <a:gd name="connsiteX22" fmla="*/ 9976306 w 12192000"/>
              <a:gd name="connsiteY22" fmla="*/ 414641 h 1445191"/>
              <a:gd name="connsiteX23" fmla="*/ 10019263 w 12192000"/>
              <a:gd name="connsiteY23" fmla="*/ 335498 h 1445191"/>
              <a:gd name="connsiteX24" fmla="*/ 10650261 w 12192000"/>
              <a:gd name="connsiteY24" fmla="*/ 0 h 1445191"/>
              <a:gd name="connsiteX25" fmla="*/ 11281259 w 12192000"/>
              <a:gd name="connsiteY25" fmla="*/ 335498 h 1445191"/>
              <a:gd name="connsiteX26" fmla="*/ 11306422 w 12192000"/>
              <a:gd name="connsiteY26" fmla="*/ 381858 h 1445191"/>
              <a:gd name="connsiteX27" fmla="*/ 11321378 w 12192000"/>
              <a:gd name="connsiteY27" fmla="*/ 369518 h 1445191"/>
              <a:gd name="connsiteX28" fmla="*/ 11746836 w 12192000"/>
              <a:gd name="connsiteY28" fmla="*/ 239559 h 1445191"/>
              <a:gd name="connsiteX29" fmla="*/ 12172294 w 12192000"/>
              <a:gd name="connsiteY29" fmla="*/ 369518 h 1445191"/>
              <a:gd name="connsiteX30" fmla="*/ 12192000 w 12192000"/>
              <a:gd name="connsiteY30" fmla="*/ 385777 h 1445191"/>
              <a:gd name="connsiteX31" fmla="*/ 12192000 w 12192000"/>
              <a:gd name="connsiteY31" fmla="*/ 1445191 h 1445191"/>
              <a:gd name="connsiteX32" fmla="*/ 0 w 12192000"/>
              <a:gd name="connsiteY32" fmla="*/ 1445191 h 1445191"/>
              <a:gd name="connsiteX33" fmla="*/ 0 w 12192000"/>
              <a:gd name="connsiteY33" fmla="*/ 52120 h 1445191"/>
              <a:gd name="connsiteX34" fmla="*/ 68550 w 12192000"/>
              <a:gd name="connsiteY34" fmla="*/ 79738 h 1445191"/>
              <a:gd name="connsiteX35" fmla="*/ 247175 w 12192000"/>
              <a:gd name="connsiteY35" fmla="*/ 184935 h 1445191"/>
              <a:gd name="connsiteX36" fmla="*/ 338186 w 12192000"/>
              <a:gd name="connsiteY36" fmla="*/ 253847 h 1445191"/>
              <a:gd name="connsiteX37" fmla="*/ 338943 w 12192000"/>
              <a:gd name="connsiteY37" fmla="*/ 253387 h 1445191"/>
              <a:gd name="connsiteX38" fmla="*/ 801669 w 12192000"/>
              <a:gd name="connsiteY38" fmla="*/ 136221 h 1445191"/>
              <a:gd name="connsiteX39" fmla="*/ 1631894 w 12192000"/>
              <a:gd name="connsiteY39" fmla="*/ 603610 h 1445191"/>
              <a:gd name="connsiteX40" fmla="*/ 1638578 w 12192000"/>
              <a:gd name="connsiteY40" fmla="*/ 617070 h 1445191"/>
              <a:gd name="connsiteX41" fmla="*/ 1711200 w 12192000"/>
              <a:gd name="connsiteY41" fmla="*/ 529051 h 1445191"/>
              <a:gd name="connsiteX42" fmla="*/ 2289136 w 12192000"/>
              <a:gd name="connsiteY42" fmla="*/ 289663 h 1445191"/>
              <a:gd name="connsiteX43" fmla="*/ 2695964 w 12192000"/>
              <a:gd name="connsiteY43" fmla="*/ 397949 h 1445191"/>
              <a:gd name="connsiteX44" fmla="*/ 2722727 w 12192000"/>
              <a:gd name="connsiteY44" fmla="*/ 416495 h 1445191"/>
              <a:gd name="connsiteX45" fmla="*/ 2766691 w 12192000"/>
              <a:gd name="connsiteY45" fmla="*/ 335498 h 1445191"/>
              <a:gd name="connsiteX46" fmla="*/ 3397688 w 12192000"/>
              <a:gd name="connsiteY46" fmla="*/ 0 h 1445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2192000" h="1445191">
                <a:moveTo>
                  <a:pt x="3397688" y="0"/>
                </a:moveTo>
                <a:cubicBezTo>
                  <a:pt x="3660354" y="0"/>
                  <a:pt x="3891936" y="133083"/>
                  <a:pt x="4028686" y="335498"/>
                </a:cubicBezTo>
                <a:lnTo>
                  <a:pt x="4064859" y="402142"/>
                </a:lnTo>
                <a:lnTo>
                  <a:pt x="4184991" y="336937"/>
                </a:lnTo>
                <a:cubicBezTo>
                  <a:pt x="4276031" y="298430"/>
                  <a:pt x="4376124" y="277137"/>
                  <a:pt x="4481190" y="277137"/>
                </a:cubicBezTo>
                <a:cubicBezTo>
                  <a:pt x="4743855" y="277137"/>
                  <a:pt x="4975438" y="410220"/>
                  <a:pt x="5112188" y="612635"/>
                </a:cubicBezTo>
                <a:lnTo>
                  <a:pt x="5112268" y="612785"/>
                </a:lnTo>
                <a:lnTo>
                  <a:pt x="5138627" y="564223"/>
                </a:lnTo>
                <a:cubicBezTo>
                  <a:pt x="5313082" y="305997"/>
                  <a:pt x="5608515" y="136221"/>
                  <a:pt x="5943603" y="136221"/>
                </a:cubicBezTo>
                <a:cubicBezTo>
                  <a:pt x="6111145" y="136221"/>
                  <a:pt x="6268776" y="178665"/>
                  <a:pt x="6406326" y="253387"/>
                </a:cubicBezTo>
                <a:lnTo>
                  <a:pt x="6446733" y="277935"/>
                </a:lnTo>
                <a:lnTo>
                  <a:pt x="6492158" y="222879"/>
                </a:lnTo>
                <a:cubicBezTo>
                  <a:pt x="6629864" y="85173"/>
                  <a:pt x="6820104" y="0"/>
                  <a:pt x="7030236" y="0"/>
                </a:cubicBezTo>
                <a:cubicBezTo>
                  <a:pt x="7240368" y="0"/>
                  <a:pt x="7430608" y="85173"/>
                  <a:pt x="7568314" y="222879"/>
                </a:cubicBezTo>
                <a:lnTo>
                  <a:pt x="7608074" y="271069"/>
                </a:lnTo>
                <a:lnTo>
                  <a:pt x="7616564" y="265911"/>
                </a:lnTo>
                <a:cubicBezTo>
                  <a:pt x="7754115" y="191189"/>
                  <a:pt x="7911746" y="148745"/>
                  <a:pt x="8079289" y="148745"/>
                </a:cubicBezTo>
                <a:cubicBezTo>
                  <a:pt x="8372490" y="148745"/>
                  <a:pt x="8635332" y="278730"/>
                  <a:pt x="8813332" y="484217"/>
                </a:cubicBezTo>
                <a:lnTo>
                  <a:pt x="8909108" y="615575"/>
                </a:lnTo>
                <a:lnTo>
                  <a:pt x="8910704" y="612634"/>
                </a:lnTo>
                <a:cubicBezTo>
                  <a:pt x="9047454" y="410219"/>
                  <a:pt x="9279036" y="277136"/>
                  <a:pt x="9541702" y="277136"/>
                </a:cubicBezTo>
                <a:cubicBezTo>
                  <a:pt x="9699301" y="277136"/>
                  <a:pt x="9845711" y="325046"/>
                  <a:pt x="9967160" y="407095"/>
                </a:cubicBezTo>
                <a:lnTo>
                  <a:pt x="9976306" y="414641"/>
                </a:lnTo>
                <a:lnTo>
                  <a:pt x="10019263" y="335498"/>
                </a:lnTo>
                <a:cubicBezTo>
                  <a:pt x="10156013" y="133083"/>
                  <a:pt x="10387595" y="0"/>
                  <a:pt x="10650261" y="0"/>
                </a:cubicBezTo>
                <a:cubicBezTo>
                  <a:pt x="10912927" y="0"/>
                  <a:pt x="11144509" y="133083"/>
                  <a:pt x="11281259" y="335498"/>
                </a:cubicBezTo>
                <a:lnTo>
                  <a:pt x="11306422" y="381858"/>
                </a:lnTo>
                <a:lnTo>
                  <a:pt x="11321378" y="369518"/>
                </a:lnTo>
                <a:cubicBezTo>
                  <a:pt x="11442827" y="287469"/>
                  <a:pt x="11589237" y="239559"/>
                  <a:pt x="11746836" y="239559"/>
                </a:cubicBezTo>
                <a:cubicBezTo>
                  <a:pt x="11904435" y="239559"/>
                  <a:pt x="12050845" y="287469"/>
                  <a:pt x="12172294" y="369518"/>
                </a:cubicBezTo>
                <a:lnTo>
                  <a:pt x="12192000" y="385777"/>
                </a:lnTo>
                <a:lnTo>
                  <a:pt x="12192000" y="1445191"/>
                </a:lnTo>
                <a:lnTo>
                  <a:pt x="0" y="1445191"/>
                </a:lnTo>
                <a:lnTo>
                  <a:pt x="0" y="52120"/>
                </a:lnTo>
                <a:lnTo>
                  <a:pt x="68550" y="79738"/>
                </a:lnTo>
                <a:cubicBezTo>
                  <a:pt x="130842" y="110458"/>
                  <a:pt x="190524" y="145664"/>
                  <a:pt x="247175" y="184935"/>
                </a:cubicBezTo>
                <a:lnTo>
                  <a:pt x="338186" y="253847"/>
                </a:lnTo>
                <a:lnTo>
                  <a:pt x="338943" y="253387"/>
                </a:lnTo>
                <a:cubicBezTo>
                  <a:pt x="476494" y="178665"/>
                  <a:pt x="634125" y="136221"/>
                  <a:pt x="801669" y="136221"/>
                </a:cubicBezTo>
                <a:cubicBezTo>
                  <a:pt x="1153510" y="136221"/>
                  <a:pt x="1461634" y="323399"/>
                  <a:pt x="1631894" y="603610"/>
                </a:cubicBezTo>
                <a:lnTo>
                  <a:pt x="1638578" y="617070"/>
                </a:lnTo>
                <a:lnTo>
                  <a:pt x="1711200" y="529051"/>
                </a:lnTo>
                <a:cubicBezTo>
                  <a:pt x="1859106" y="381145"/>
                  <a:pt x="2063437" y="289663"/>
                  <a:pt x="2289136" y="289663"/>
                </a:cubicBezTo>
                <a:cubicBezTo>
                  <a:pt x="2437250" y="289663"/>
                  <a:pt x="2576162" y="329061"/>
                  <a:pt x="2695964" y="397949"/>
                </a:cubicBezTo>
                <a:lnTo>
                  <a:pt x="2722727" y="416495"/>
                </a:lnTo>
                <a:lnTo>
                  <a:pt x="2766691" y="335498"/>
                </a:lnTo>
                <a:cubicBezTo>
                  <a:pt x="2903440" y="133083"/>
                  <a:pt x="3135023" y="0"/>
                  <a:pt x="3397688" y="0"/>
                </a:cubicBezTo>
                <a:close/>
              </a:path>
            </a:pathLst>
          </a:cu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36" name="任意多边形 35"/>
          <p:cNvSpPr/>
          <p:nvPr/>
        </p:nvSpPr>
        <p:spPr>
          <a:xfrm>
            <a:off x="0" y="5724525"/>
            <a:ext cx="12192000" cy="1133475"/>
          </a:xfrm>
          <a:custGeom>
            <a:avLst/>
            <a:gdLst>
              <a:gd name="connsiteX0" fmla="*/ 4324187 w 12191999"/>
              <a:gd name="connsiteY0" fmla="*/ 0 h 1133339"/>
              <a:gd name="connsiteX1" fmla="*/ 4828786 w 12191999"/>
              <a:gd name="connsiteY1" fmla="*/ 268294 h 1133339"/>
              <a:gd name="connsiteX2" fmla="*/ 4852161 w 12191999"/>
              <a:gd name="connsiteY2" fmla="*/ 311359 h 1133339"/>
              <a:gd name="connsiteX3" fmla="*/ 4874652 w 12191999"/>
              <a:gd name="connsiteY3" fmla="*/ 309092 h 1133339"/>
              <a:gd name="connsiteX4" fmla="*/ 5307165 w 12191999"/>
              <a:gd name="connsiteY4" fmla="*/ 539058 h 1133339"/>
              <a:gd name="connsiteX5" fmla="*/ 5334082 w 12191999"/>
              <a:gd name="connsiteY5" fmla="*/ 588645 h 1133339"/>
              <a:gd name="connsiteX6" fmla="*/ 5405825 w 12191999"/>
              <a:gd name="connsiteY6" fmla="*/ 549703 h 1133339"/>
              <a:gd name="connsiteX7" fmla="*/ 5608854 w 12191999"/>
              <a:gd name="connsiteY7" fmla="*/ 508714 h 1133339"/>
              <a:gd name="connsiteX8" fmla="*/ 5653102 w 12191999"/>
              <a:gd name="connsiteY8" fmla="*/ 512618 h 1133339"/>
              <a:gd name="connsiteX9" fmla="*/ 5684350 w 12191999"/>
              <a:gd name="connsiteY9" fmla="*/ 474742 h 1133339"/>
              <a:gd name="connsiteX10" fmla="*/ 6053173 w 12191999"/>
              <a:gd name="connsiteY10" fmla="*/ 321971 h 1133339"/>
              <a:gd name="connsiteX11" fmla="*/ 6256201 w 12191999"/>
              <a:gd name="connsiteY11" fmla="*/ 362960 h 1133339"/>
              <a:gd name="connsiteX12" fmla="*/ 6335091 w 12191999"/>
              <a:gd name="connsiteY12" fmla="*/ 405780 h 1133339"/>
              <a:gd name="connsiteX13" fmla="*/ 6344312 w 12191999"/>
              <a:gd name="connsiteY13" fmla="*/ 398172 h 1133339"/>
              <a:gd name="connsiteX14" fmla="*/ 6635938 w 12191999"/>
              <a:gd name="connsiteY14" fmla="*/ 309092 h 1133339"/>
              <a:gd name="connsiteX15" fmla="*/ 7004761 w 12191999"/>
              <a:gd name="connsiteY15" fmla="*/ 461863 h 1133339"/>
              <a:gd name="connsiteX16" fmla="*/ 7041595 w 12191999"/>
              <a:gd name="connsiteY16" fmla="*/ 506507 h 1133339"/>
              <a:gd name="connsiteX17" fmla="*/ 7048024 w 12191999"/>
              <a:gd name="connsiteY17" fmla="*/ 501203 h 1133339"/>
              <a:gd name="connsiteX18" fmla="*/ 7339652 w 12191999"/>
              <a:gd name="connsiteY18" fmla="*/ 412123 h 1133339"/>
              <a:gd name="connsiteX19" fmla="*/ 7820257 w 12191999"/>
              <a:gd name="connsiteY19" fmla="*/ 730689 h 1133339"/>
              <a:gd name="connsiteX20" fmla="*/ 7823882 w 12191999"/>
              <a:gd name="connsiteY20" fmla="*/ 742369 h 1133339"/>
              <a:gd name="connsiteX21" fmla="*/ 7829379 w 12191999"/>
              <a:gd name="connsiteY21" fmla="*/ 732242 h 1133339"/>
              <a:gd name="connsiteX22" fmla="*/ 8261893 w 12191999"/>
              <a:gd name="connsiteY22" fmla="*/ 502276 h 1133339"/>
              <a:gd name="connsiteX23" fmla="*/ 8441234 w 12191999"/>
              <a:gd name="connsiteY23" fmla="*/ 533926 h 1133339"/>
              <a:gd name="connsiteX24" fmla="*/ 8512634 w 12191999"/>
              <a:gd name="connsiteY24" fmla="*/ 567236 h 1133339"/>
              <a:gd name="connsiteX25" fmla="*/ 8534598 w 12191999"/>
              <a:gd name="connsiteY25" fmla="*/ 526771 h 1133339"/>
              <a:gd name="connsiteX26" fmla="*/ 8840079 w 12191999"/>
              <a:gd name="connsiteY26" fmla="*/ 364348 h 1133339"/>
              <a:gd name="connsiteX27" fmla="*/ 9145560 w 12191999"/>
              <a:gd name="connsiteY27" fmla="*/ 526771 h 1133339"/>
              <a:gd name="connsiteX28" fmla="*/ 9164773 w 12191999"/>
              <a:gd name="connsiteY28" fmla="*/ 562169 h 1133339"/>
              <a:gd name="connsiteX29" fmla="*/ 9187740 w 12191999"/>
              <a:gd name="connsiteY29" fmla="*/ 549703 h 1133339"/>
              <a:gd name="connsiteX30" fmla="*/ 9390768 w 12191999"/>
              <a:gd name="connsiteY30" fmla="*/ 508714 h 1133339"/>
              <a:gd name="connsiteX31" fmla="*/ 9836849 w 12191999"/>
              <a:gd name="connsiteY31" fmla="*/ 759843 h 1133339"/>
              <a:gd name="connsiteX32" fmla="*/ 9846695 w 12191999"/>
              <a:gd name="connsiteY32" fmla="*/ 779672 h 1133339"/>
              <a:gd name="connsiteX33" fmla="*/ 9859902 w 12191999"/>
              <a:gd name="connsiteY33" fmla="*/ 737128 h 1133339"/>
              <a:gd name="connsiteX34" fmla="*/ 10340506 w 12191999"/>
              <a:gd name="connsiteY34" fmla="*/ 418562 h 1133339"/>
              <a:gd name="connsiteX35" fmla="*/ 10543534 w 12191999"/>
              <a:gd name="connsiteY35" fmla="*/ 459551 h 1133339"/>
              <a:gd name="connsiteX36" fmla="*/ 10626367 w 12191999"/>
              <a:gd name="connsiteY36" fmla="*/ 504512 h 1133339"/>
              <a:gd name="connsiteX37" fmla="*/ 10672181 w 12191999"/>
              <a:gd name="connsiteY37" fmla="*/ 448985 h 1133339"/>
              <a:gd name="connsiteX38" fmla="*/ 11041003 w 12191999"/>
              <a:gd name="connsiteY38" fmla="*/ 296214 h 1133339"/>
              <a:gd name="connsiteX39" fmla="*/ 11332631 w 12191999"/>
              <a:gd name="connsiteY39" fmla="*/ 385294 h 1133339"/>
              <a:gd name="connsiteX40" fmla="*/ 11371408 w 12191999"/>
              <a:gd name="connsiteY40" fmla="*/ 417288 h 1133339"/>
              <a:gd name="connsiteX41" fmla="*/ 11406247 w 12191999"/>
              <a:gd name="connsiteY41" fmla="*/ 398377 h 1133339"/>
              <a:gd name="connsiteX42" fmla="*/ 11609275 w 12191999"/>
              <a:gd name="connsiteY42" fmla="*/ 357388 h 1133339"/>
              <a:gd name="connsiteX43" fmla="*/ 12089879 w 12191999"/>
              <a:gd name="connsiteY43" fmla="*/ 675954 h 1133339"/>
              <a:gd name="connsiteX44" fmla="*/ 12109865 w 12191999"/>
              <a:gd name="connsiteY44" fmla="*/ 740336 h 1133339"/>
              <a:gd name="connsiteX45" fmla="*/ 12187741 w 12191999"/>
              <a:gd name="connsiteY45" fmla="*/ 732486 h 1133339"/>
              <a:gd name="connsiteX46" fmla="*/ 12191999 w 12191999"/>
              <a:gd name="connsiteY46" fmla="*/ 732755 h 1133339"/>
              <a:gd name="connsiteX47" fmla="*/ 12191999 w 12191999"/>
              <a:gd name="connsiteY47" fmla="*/ 1133339 h 1133339"/>
              <a:gd name="connsiteX48" fmla="*/ 0 w 12191999"/>
              <a:gd name="connsiteY48" fmla="*/ 1133339 h 1133339"/>
              <a:gd name="connsiteX49" fmla="*/ 0 w 12191999"/>
              <a:gd name="connsiteY49" fmla="*/ 662259 h 1133339"/>
              <a:gd name="connsiteX50" fmla="*/ 35270 w 12191999"/>
              <a:gd name="connsiteY50" fmla="*/ 627821 h 1133339"/>
              <a:gd name="connsiteX51" fmla="*/ 367052 w 12191999"/>
              <a:gd name="connsiteY51" fmla="*/ 508714 h 1133339"/>
              <a:gd name="connsiteX52" fmla="*/ 761454 w 12191999"/>
              <a:gd name="connsiteY52" fmla="*/ 688964 h 1133339"/>
              <a:gd name="connsiteX53" fmla="*/ 765322 w 12191999"/>
              <a:gd name="connsiteY53" fmla="*/ 694269 h 1133339"/>
              <a:gd name="connsiteX54" fmla="*/ 779363 w 12191999"/>
              <a:gd name="connsiteY54" fmla="*/ 668401 h 1133339"/>
              <a:gd name="connsiteX55" fmla="*/ 1249255 w 12191999"/>
              <a:gd name="connsiteY55" fmla="*/ 418562 h 1133339"/>
              <a:gd name="connsiteX56" fmla="*/ 1469828 w 12191999"/>
              <a:gd name="connsiteY56" fmla="*/ 463094 h 1133339"/>
              <a:gd name="connsiteX57" fmla="*/ 1529039 w 12191999"/>
              <a:gd name="connsiteY57" fmla="*/ 495232 h 1133339"/>
              <a:gd name="connsiteX58" fmla="*/ 1556571 w 12191999"/>
              <a:gd name="connsiteY58" fmla="*/ 461863 h 1133339"/>
              <a:gd name="connsiteX59" fmla="*/ 1925393 w 12191999"/>
              <a:gd name="connsiteY59" fmla="*/ 309092 h 1133339"/>
              <a:gd name="connsiteX60" fmla="*/ 2128421 w 12191999"/>
              <a:gd name="connsiteY60" fmla="*/ 350081 h 1133339"/>
              <a:gd name="connsiteX61" fmla="*/ 2211864 w 12191999"/>
              <a:gd name="connsiteY61" fmla="*/ 395372 h 1133339"/>
              <a:gd name="connsiteX62" fmla="*/ 2265051 w 12191999"/>
              <a:gd name="connsiteY62" fmla="*/ 366503 h 1133339"/>
              <a:gd name="connsiteX63" fmla="*/ 2485624 w 12191999"/>
              <a:gd name="connsiteY63" fmla="*/ 321971 h 1133339"/>
              <a:gd name="connsiteX64" fmla="*/ 3007763 w 12191999"/>
              <a:gd name="connsiteY64" fmla="*/ 668067 h 1133339"/>
              <a:gd name="connsiteX65" fmla="*/ 3028976 w 12191999"/>
              <a:gd name="connsiteY65" fmla="*/ 736404 h 1133339"/>
              <a:gd name="connsiteX66" fmla="*/ 3043766 w 12191999"/>
              <a:gd name="connsiteY66" fmla="*/ 731813 h 1133339"/>
              <a:gd name="connsiteX67" fmla="*/ 3148886 w 12191999"/>
              <a:gd name="connsiteY67" fmla="*/ 721216 h 1133339"/>
              <a:gd name="connsiteX68" fmla="*/ 3166919 w 12191999"/>
              <a:gd name="connsiteY68" fmla="*/ 722353 h 1133339"/>
              <a:gd name="connsiteX69" fmla="*/ 3196314 w 12191999"/>
              <a:gd name="connsiteY69" fmla="*/ 627658 h 1133339"/>
              <a:gd name="connsiteX70" fmla="*/ 3676918 w 12191999"/>
              <a:gd name="connsiteY70" fmla="*/ 309092 h 1133339"/>
              <a:gd name="connsiteX71" fmla="*/ 3782038 w 12191999"/>
              <a:gd name="connsiteY71" fmla="*/ 319689 h 1133339"/>
              <a:gd name="connsiteX72" fmla="*/ 3790298 w 12191999"/>
              <a:gd name="connsiteY72" fmla="*/ 322253 h 1133339"/>
              <a:gd name="connsiteX73" fmla="*/ 3819586 w 12191999"/>
              <a:gd name="connsiteY73" fmla="*/ 268294 h 1133339"/>
              <a:gd name="connsiteX74" fmla="*/ 4324187 w 12191999"/>
              <a:gd name="connsiteY74" fmla="*/ 0 h 1133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2191999" h="1133339">
                <a:moveTo>
                  <a:pt x="4324187" y="0"/>
                </a:moveTo>
                <a:cubicBezTo>
                  <a:pt x="4534237" y="0"/>
                  <a:pt x="4719430" y="106424"/>
                  <a:pt x="4828786" y="268294"/>
                </a:cubicBezTo>
                <a:lnTo>
                  <a:pt x="4852161" y="311359"/>
                </a:lnTo>
                <a:lnTo>
                  <a:pt x="4874652" y="309092"/>
                </a:lnTo>
                <a:cubicBezTo>
                  <a:pt x="5054694" y="309092"/>
                  <a:pt x="5213432" y="400313"/>
                  <a:pt x="5307165" y="539058"/>
                </a:cubicBezTo>
                <a:lnTo>
                  <a:pt x="5334082" y="588645"/>
                </a:lnTo>
                <a:lnTo>
                  <a:pt x="5405825" y="549703"/>
                </a:lnTo>
                <a:cubicBezTo>
                  <a:pt x="5468228" y="523309"/>
                  <a:pt x="5536836" y="508714"/>
                  <a:pt x="5608854" y="508714"/>
                </a:cubicBezTo>
                <a:lnTo>
                  <a:pt x="5653102" y="512618"/>
                </a:lnTo>
                <a:lnTo>
                  <a:pt x="5684350" y="474742"/>
                </a:lnTo>
                <a:cubicBezTo>
                  <a:pt x="5778740" y="380352"/>
                  <a:pt x="5909139" y="321971"/>
                  <a:pt x="6053173" y="321971"/>
                </a:cubicBezTo>
                <a:cubicBezTo>
                  <a:pt x="6125190" y="321971"/>
                  <a:pt x="6193799" y="336566"/>
                  <a:pt x="6256201" y="362960"/>
                </a:cubicBezTo>
                <a:lnTo>
                  <a:pt x="6335091" y="405780"/>
                </a:lnTo>
                <a:lnTo>
                  <a:pt x="6344312" y="398172"/>
                </a:lnTo>
                <a:cubicBezTo>
                  <a:pt x="6427558" y="341931"/>
                  <a:pt x="6527914" y="309092"/>
                  <a:pt x="6635938" y="309092"/>
                </a:cubicBezTo>
                <a:cubicBezTo>
                  <a:pt x="6779972" y="309092"/>
                  <a:pt x="6910371" y="367473"/>
                  <a:pt x="7004761" y="461863"/>
                </a:cubicBezTo>
                <a:lnTo>
                  <a:pt x="7041595" y="506507"/>
                </a:lnTo>
                <a:lnTo>
                  <a:pt x="7048024" y="501203"/>
                </a:lnTo>
                <a:cubicBezTo>
                  <a:pt x="7131271" y="444962"/>
                  <a:pt x="7231627" y="412123"/>
                  <a:pt x="7339652" y="412123"/>
                </a:cubicBezTo>
                <a:cubicBezTo>
                  <a:pt x="7555703" y="412123"/>
                  <a:pt x="7741074" y="543481"/>
                  <a:pt x="7820257" y="730689"/>
                </a:cubicBezTo>
                <a:lnTo>
                  <a:pt x="7823882" y="742369"/>
                </a:lnTo>
                <a:lnTo>
                  <a:pt x="7829379" y="732242"/>
                </a:lnTo>
                <a:cubicBezTo>
                  <a:pt x="7923114" y="593497"/>
                  <a:pt x="8081851" y="502276"/>
                  <a:pt x="8261893" y="502276"/>
                </a:cubicBezTo>
                <a:cubicBezTo>
                  <a:pt x="8324908" y="502276"/>
                  <a:pt x="8385313" y="513450"/>
                  <a:pt x="8441234" y="533926"/>
                </a:cubicBezTo>
                <a:lnTo>
                  <a:pt x="8512634" y="567236"/>
                </a:lnTo>
                <a:lnTo>
                  <a:pt x="8534598" y="526771"/>
                </a:lnTo>
                <a:cubicBezTo>
                  <a:pt x="8600802" y="428776"/>
                  <a:pt x="8712916" y="364348"/>
                  <a:pt x="8840079" y="364348"/>
                </a:cubicBezTo>
                <a:cubicBezTo>
                  <a:pt x="8967241" y="364348"/>
                  <a:pt x="9079356" y="428776"/>
                  <a:pt x="9145560" y="526771"/>
                </a:cubicBezTo>
                <a:lnTo>
                  <a:pt x="9164773" y="562169"/>
                </a:lnTo>
                <a:lnTo>
                  <a:pt x="9187740" y="549703"/>
                </a:lnTo>
                <a:cubicBezTo>
                  <a:pt x="9250143" y="523309"/>
                  <a:pt x="9318751" y="508714"/>
                  <a:pt x="9390768" y="508714"/>
                </a:cubicBezTo>
                <a:cubicBezTo>
                  <a:pt x="9579813" y="508714"/>
                  <a:pt x="9745368" y="609285"/>
                  <a:pt x="9836849" y="759843"/>
                </a:cubicBezTo>
                <a:lnTo>
                  <a:pt x="9846695" y="779672"/>
                </a:lnTo>
                <a:lnTo>
                  <a:pt x="9859902" y="737128"/>
                </a:lnTo>
                <a:cubicBezTo>
                  <a:pt x="9939084" y="549920"/>
                  <a:pt x="10124455" y="418562"/>
                  <a:pt x="10340506" y="418562"/>
                </a:cubicBezTo>
                <a:cubicBezTo>
                  <a:pt x="10412523" y="418562"/>
                  <a:pt x="10481131" y="433157"/>
                  <a:pt x="10543534" y="459551"/>
                </a:cubicBezTo>
                <a:lnTo>
                  <a:pt x="10626367" y="504512"/>
                </a:lnTo>
                <a:lnTo>
                  <a:pt x="10672181" y="448985"/>
                </a:lnTo>
                <a:cubicBezTo>
                  <a:pt x="10766571" y="354595"/>
                  <a:pt x="10896969" y="296214"/>
                  <a:pt x="11041003" y="296214"/>
                </a:cubicBezTo>
                <a:cubicBezTo>
                  <a:pt x="11149029" y="296214"/>
                  <a:pt x="11249384" y="329053"/>
                  <a:pt x="11332631" y="385294"/>
                </a:cubicBezTo>
                <a:lnTo>
                  <a:pt x="11371408" y="417288"/>
                </a:lnTo>
                <a:lnTo>
                  <a:pt x="11406247" y="398377"/>
                </a:lnTo>
                <a:cubicBezTo>
                  <a:pt x="11468650" y="371983"/>
                  <a:pt x="11537258" y="357388"/>
                  <a:pt x="11609275" y="357388"/>
                </a:cubicBezTo>
                <a:cubicBezTo>
                  <a:pt x="11825326" y="357388"/>
                  <a:pt x="12010697" y="488746"/>
                  <a:pt x="12089879" y="675954"/>
                </a:cubicBezTo>
                <a:lnTo>
                  <a:pt x="12109865" y="740336"/>
                </a:lnTo>
                <a:lnTo>
                  <a:pt x="12187741" y="732486"/>
                </a:lnTo>
                <a:lnTo>
                  <a:pt x="12191999" y="732755"/>
                </a:lnTo>
                <a:lnTo>
                  <a:pt x="12191999" y="1133339"/>
                </a:lnTo>
                <a:lnTo>
                  <a:pt x="0" y="1133339"/>
                </a:lnTo>
                <a:lnTo>
                  <a:pt x="0" y="662259"/>
                </a:lnTo>
                <a:lnTo>
                  <a:pt x="35270" y="627821"/>
                </a:lnTo>
                <a:cubicBezTo>
                  <a:pt x="125433" y="553412"/>
                  <a:pt x="241023" y="508714"/>
                  <a:pt x="367052" y="508714"/>
                </a:cubicBezTo>
                <a:cubicBezTo>
                  <a:pt x="524589" y="508714"/>
                  <a:pt x="665814" y="578555"/>
                  <a:pt x="761454" y="688964"/>
                </a:cubicBezTo>
                <a:lnTo>
                  <a:pt x="765322" y="694269"/>
                </a:lnTo>
                <a:lnTo>
                  <a:pt x="779363" y="668401"/>
                </a:lnTo>
                <a:cubicBezTo>
                  <a:pt x="881198" y="517666"/>
                  <a:pt x="1053653" y="418562"/>
                  <a:pt x="1249255" y="418562"/>
                </a:cubicBezTo>
                <a:cubicBezTo>
                  <a:pt x="1327495" y="418562"/>
                  <a:pt x="1402032" y="434418"/>
                  <a:pt x="1469828" y="463094"/>
                </a:cubicBezTo>
                <a:lnTo>
                  <a:pt x="1529039" y="495232"/>
                </a:lnTo>
                <a:lnTo>
                  <a:pt x="1556571" y="461863"/>
                </a:lnTo>
                <a:cubicBezTo>
                  <a:pt x="1650961" y="367473"/>
                  <a:pt x="1781359" y="309092"/>
                  <a:pt x="1925393" y="309092"/>
                </a:cubicBezTo>
                <a:cubicBezTo>
                  <a:pt x="1997410" y="309092"/>
                  <a:pt x="2066018" y="323687"/>
                  <a:pt x="2128421" y="350081"/>
                </a:cubicBezTo>
                <a:lnTo>
                  <a:pt x="2211864" y="395372"/>
                </a:lnTo>
                <a:lnTo>
                  <a:pt x="2265051" y="366503"/>
                </a:lnTo>
                <a:cubicBezTo>
                  <a:pt x="2332847" y="337827"/>
                  <a:pt x="2407384" y="321971"/>
                  <a:pt x="2485624" y="321971"/>
                </a:cubicBezTo>
                <a:cubicBezTo>
                  <a:pt x="2720347" y="321971"/>
                  <a:pt x="2921738" y="464681"/>
                  <a:pt x="3007763" y="668067"/>
                </a:cubicBezTo>
                <a:lnTo>
                  <a:pt x="3028976" y="736404"/>
                </a:lnTo>
                <a:lnTo>
                  <a:pt x="3043766" y="731813"/>
                </a:lnTo>
                <a:cubicBezTo>
                  <a:pt x="3077721" y="724865"/>
                  <a:pt x="3112877" y="721216"/>
                  <a:pt x="3148886" y="721216"/>
                </a:cubicBezTo>
                <a:lnTo>
                  <a:pt x="3166919" y="722353"/>
                </a:lnTo>
                <a:lnTo>
                  <a:pt x="3196314" y="627658"/>
                </a:lnTo>
                <a:cubicBezTo>
                  <a:pt x="3275496" y="440450"/>
                  <a:pt x="3460867" y="309092"/>
                  <a:pt x="3676918" y="309092"/>
                </a:cubicBezTo>
                <a:cubicBezTo>
                  <a:pt x="3712927" y="309092"/>
                  <a:pt x="3748083" y="312741"/>
                  <a:pt x="3782038" y="319689"/>
                </a:cubicBezTo>
                <a:lnTo>
                  <a:pt x="3790298" y="322253"/>
                </a:lnTo>
                <a:lnTo>
                  <a:pt x="3819586" y="268294"/>
                </a:lnTo>
                <a:cubicBezTo>
                  <a:pt x="3928943" y="106424"/>
                  <a:pt x="4114136" y="0"/>
                  <a:pt x="432418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31" name="任意多边形 30"/>
          <p:cNvSpPr/>
          <p:nvPr/>
        </p:nvSpPr>
        <p:spPr>
          <a:xfrm rot="900000">
            <a:off x="8691563" y="1198563"/>
            <a:ext cx="636588" cy="441325"/>
          </a:xfrm>
          <a:custGeom>
            <a:avLst/>
            <a:gdLst>
              <a:gd name="connsiteX0" fmla="*/ 811844 w 815110"/>
              <a:gd name="connsiteY0" fmla="*/ 0 h 753851"/>
              <a:gd name="connsiteX1" fmla="*/ 811221 w 815110"/>
              <a:gd name="connsiteY1" fmla="*/ 3357 h 753851"/>
              <a:gd name="connsiteX2" fmla="*/ 815110 w 815110"/>
              <a:gd name="connsiteY2" fmla="*/ 1718 h 753851"/>
              <a:gd name="connsiteX3" fmla="*/ 810512 w 815110"/>
              <a:gd name="connsiteY3" fmla="*/ 7176 h 753851"/>
              <a:gd name="connsiteX4" fmla="*/ 674407 w 815110"/>
              <a:gd name="connsiteY4" fmla="*/ 740510 h 753851"/>
              <a:gd name="connsiteX5" fmla="*/ 421276 w 815110"/>
              <a:gd name="connsiteY5" fmla="*/ 621270 h 753851"/>
              <a:gd name="connsiteX6" fmla="*/ 293771 w 815110"/>
              <a:gd name="connsiteY6" fmla="*/ 753851 h 753851"/>
              <a:gd name="connsiteX7" fmla="*/ 336279 w 815110"/>
              <a:gd name="connsiteY7" fmla="*/ 581231 h 753851"/>
              <a:gd name="connsiteX8" fmla="*/ 335005 w 815110"/>
              <a:gd name="connsiteY8" fmla="*/ 580631 h 753851"/>
              <a:gd name="connsiteX9" fmla="*/ 337035 w 815110"/>
              <a:gd name="connsiteY9" fmla="*/ 578159 h 753851"/>
              <a:gd name="connsiteX10" fmla="*/ 337278 w 815110"/>
              <a:gd name="connsiteY10" fmla="*/ 577173 h 753851"/>
              <a:gd name="connsiteX11" fmla="*/ 337691 w 815110"/>
              <a:gd name="connsiteY11" fmla="*/ 577360 h 753851"/>
              <a:gd name="connsiteX12" fmla="*/ 628627 w 815110"/>
              <a:gd name="connsiteY12" fmla="*/ 223097 h 753851"/>
              <a:gd name="connsiteX13" fmla="*/ 609342 w 815110"/>
              <a:gd name="connsiteY13" fmla="*/ 245991 h 753851"/>
              <a:gd name="connsiteX14" fmla="*/ 266398 w 815110"/>
              <a:gd name="connsiteY14" fmla="*/ 517542 h 753851"/>
              <a:gd name="connsiteX15" fmla="*/ 0 w 815110"/>
              <a:gd name="connsiteY15" fmla="*/ 345175 h 753851"/>
              <a:gd name="connsiteX16" fmla="*/ 807958 w 815110"/>
              <a:gd name="connsiteY16" fmla="*/ 4731 h 75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15110" h="753851">
                <a:moveTo>
                  <a:pt x="811844" y="0"/>
                </a:moveTo>
                <a:lnTo>
                  <a:pt x="811221" y="3357"/>
                </a:lnTo>
                <a:lnTo>
                  <a:pt x="815110" y="1718"/>
                </a:lnTo>
                <a:lnTo>
                  <a:pt x="810512" y="7176"/>
                </a:lnTo>
                <a:lnTo>
                  <a:pt x="674407" y="740510"/>
                </a:lnTo>
                <a:lnTo>
                  <a:pt x="421276" y="621270"/>
                </a:lnTo>
                <a:lnTo>
                  <a:pt x="293771" y="753851"/>
                </a:lnTo>
                <a:lnTo>
                  <a:pt x="336279" y="581231"/>
                </a:lnTo>
                <a:lnTo>
                  <a:pt x="335005" y="580631"/>
                </a:lnTo>
                <a:lnTo>
                  <a:pt x="337035" y="578159"/>
                </a:lnTo>
                <a:lnTo>
                  <a:pt x="337278" y="577173"/>
                </a:lnTo>
                <a:lnTo>
                  <a:pt x="337691" y="577360"/>
                </a:lnTo>
                <a:lnTo>
                  <a:pt x="628627" y="223097"/>
                </a:lnTo>
                <a:lnTo>
                  <a:pt x="609342" y="245991"/>
                </a:lnTo>
                <a:lnTo>
                  <a:pt x="266398" y="517542"/>
                </a:lnTo>
                <a:lnTo>
                  <a:pt x="0" y="345175"/>
                </a:lnTo>
                <a:lnTo>
                  <a:pt x="807958" y="4731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alpha val="50000"/>
                </a:schemeClr>
              </a:gs>
              <a:gs pos="0">
                <a:schemeClr val="bg1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2" name="椭圆 1"/>
          <p:cNvSpPr/>
          <p:nvPr/>
        </p:nvSpPr>
        <p:spPr>
          <a:xfrm rot="10800000">
            <a:off x="2551113" y="3295650"/>
            <a:ext cx="268288" cy="2667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3" name="椭圆 2"/>
          <p:cNvSpPr/>
          <p:nvPr/>
        </p:nvSpPr>
        <p:spPr>
          <a:xfrm rot="10800000">
            <a:off x="1912938" y="3328988"/>
            <a:ext cx="201613" cy="200025"/>
          </a:xfrm>
          <a:prstGeom prst="ellips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12" name="椭圆 11"/>
          <p:cNvSpPr/>
          <p:nvPr/>
        </p:nvSpPr>
        <p:spPr>
          <a:xfrm rot="10800000">
            <a:off x="1341438" y="3362325"/>
            <a:ext cx="134938" cy="13335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13" name="椭圆 12"/>
          <p:cNvSpPr/>
          <p:nvPr/>
        </p:nvSpPr>
        <p:spPr>
          <a:xfrm rot="10800000">
            <a:off x="838200" y="3395663"/>
            <a:ext cx="66675" cy="66675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14" name="椭圆 13"/>
          <p:cNvSpPr/>
          <p:nvPr/>
        </p:nvSpPr>
        <p:spPr>
          <a:xfrm>
            <a:off x="9372600" y="3295650"/>
            <a:ext cx="268288" cy="2667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15" name="椭圆 14"/>
          <p:cNvSpPr/>
          <p:nvPr/>
        </p:nvSpPr>
        <p:spPr>
          <a:xfrm>
            <a:off x="10077450" y="3328988"/>
            <a:ext cx="201613" cy="200025"/>
          </a:xfrm>
          <a:prstGeom prst="ellips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17" name="椭圆 16"/>
          <p:cNvSpPr/>
          <p:nvPr/>
        </p:nvSpPr>
        <p:spPr>
          <a:xfrm>
            <a:off x="10715625" y="3362325"/>
            <a:ext cx="134938" cy="13335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18" name="椭圆 17"/>
          <p:cNvSpPr/>
          <p:nvPr/>
        </p:nvSpPr>
        <p:spPr>
          <a:xfrm>
            <a:off x="11287125" y="3395663"/>
            <a:ext cx="66675" cy="66675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72714" name="文本框 11"/>
          <p:cNvSpPr txBox="1"/>
          <p:nvPr/>
        </p:nvSpPr>
        <p:spPr>
          <a:xfrm>
            <a:off x="3195638" y="2828925"/>
            <a:ext cx="1196975" cy="1200150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p>
            <a:pPr algn="ctr"/>
            <a:r>
              <a:rPr lang="en-US" altLang="zh-CN" sz="7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06</a:t>
            </a:r>
            <a:endParaRPr lang="zh-CN" altLang="en-US" sz="72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72715" name="组合 12"/>
          <p:cNvGrpSpPr/>
          <p:nvPr/>
        </p:nvGrpSpPr>
        <p:grpSpPr>
          <a:xfrm>
            <a:off x="4560888" y="2811463"/>
            <a:ext cx="4440237" cy="1019175"/>
            <a:chOff x="4494727" y="2895701"/>
            <a:chExt cx="4440700" cy="1018388"/>
          </a:xfrm>
        </p:grpSpPr>
        <p:sp>
          <p:nvSpPr>
            <p:cNvPr id="72716" name="文本框 13"/>
            <p:cNvSpPr txBox="1"/>
            <p:nvPr/>
          </p:nvSpPr>
          <p:spPr>
            <a:xfrm>
              <a:off x="4494727" y="2895701"/>
              <a:ext cx="4440700" cy="5835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ctr">
              <a:spAutoFit/>
            </a:bodyPr>
            <a:p>
              <a:r>
                <a:rPr lang="zh-CN" altLang="zh-CN" sz="3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公司资质</a:t>
              </a:r>
              <a:endParaRPr lang="zh-CN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2717" name="矩形 14"/>
            <p:cNvSpPr/>
            <p:nvPr/>
          </p:nvSpPr>
          <p:spPr>
            <a:xfrm>
              <a:off x="4494727" y="3607384"/>
              <a:ext cx="4404574" cy="30670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en-US" altLang="zh-CN" sz="1400" dirty="0">
                  <a:solidFill>
                    <a:schemeClr val="bg1"/>
                  </a:solidFill>
                  <a:latin typeface="Arial" panose="020B0604020202020204" pitchFamily="34" charset="0"/>
                  <a:ea typeface="华文细黑" panose="02010600040101010101" pitchFamily="2" charset="-122"/>
                </a:rPr>
                <a:t>Company supplies</a:t>
              </a:r>
              <a:endPara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华文细黑" panose="02010600040101010101" pitchFamily="2" charset="-122"/>
              </a:endParaRPr>
            </a:p>
          </p:txBody>
        </p:sp>
        <p:cxnSp>
          <p:nvCxnSpPr>
            <p:cNvPr id="19" name="直接连接符 18"/>
            <p:cNvCxnSpPr/>
            <p:nvPr/>
          </p:nvCxnSpPr>
          <p:spPr>
            <a:xfrm>
              <a:off x="4494727" y="3504543"/>
              <a:ext cx="440457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comb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3" name="文本框 42"/>
          <p:cNvSpPr txBox="1"/>
          <p:nvPr/>
        </p:nvSpPr>
        <p:spPr>
          <a:xfrm>
            <a:off x="5038725" y="282575"/>
            <a:ext cx="2114550" cy="52228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fontAlgn="auto"/>
            <a:r>
              <a:rPr lang="zh-CN" sz="2800" spc="1000" noProof="1" dirty="0" smtClean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公司资质</a:t>
            </a:r>
            <a:endParaRPr lang="zh-CN" sz="2800" spc="1000" noProof="1" dirty="0" smtClean="0">
              <a:solidFill>
                <a:srgbClr val="92D0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390525" y="1371600"/>
            <a:ext cx="11439525" cy="4673600"/>
            <a:chOff x="1630" y="1242"/>
            <a:chExt cx="15638" cy="6391"/>
          </a:xfrm>
        </p:grpSpPr>
        <p:pic>
          <p:nvPicPr>
            <p:cNvPr id="73732" name="图片 5" descr="C:\Users\admin\Desktop\1.jpg1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>
            <a:xfrm>
              <a:off x="1745" y="1383"/>
              <a:ext cx="1943" cy="2820"/>
            </a:xfrm>
            <a:prstGeom prst="rect">
              <a:avLst/>
            </a:prstGeom>
            <a:noFill/>
            <a:ln w="12700" cmpd="sng">
              <a:solidFill>
                <a:schemeClr val="bg1">
                  <a:lumMod val="85000"/>
                </a:schemeClr>
              </a:solidFill>
              <a:prstDash val="solid"/>
            </a:ln>
          </p:spPr>
        </p:pic>
        <p:pic>
          <p:nvPicPr>
            <p:cNvPr id="73733" name="图片 6" descr="防爆证书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128" y="4487"/>
              <a:ext cx="2139" cy="294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3734" name="图片 7" descr="E:\工作\公司资料\艾弗特营业执照\艾弗特公司资质\新款防水IP68证书.jpg新款防水IP68证书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2885" y="4564"/>
              <a:ext cx="2025" cy="293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3735" name="图片 8" descr="艾弗特3C证书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08" y="4431"/>
              <a:ext cx="2188" cy="320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3736" name="Picture 2" descr="C:\Users\ASUS\AppData\Local\Temp\WeChat Files\eae1d2e5f08d8ab2c59633219d5a9be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25" y="1401"/>
              <a:ext cx="2144" cy="303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3737" name="Picture 5" descr="C:\Users\ASUS\AppData\Local\Temp\WeChat Files\fd779725da6ad513b33e0b6563cf0ac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838" y="1421"/>
              <a:ext cx="2131" cy="301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3738" name="图片 11" descr="商标艾弗特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12" y="1416"/>
              <a:ext cx="1994" cy="283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3739" name="图片 12" descr="C:\Users\admin\Desktop\图片3.png图片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189" y="1242"/>
              <a:ext cx="2217" cy="32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3740" name="图片 13" descr="登记证书-0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138" y="1428"/>
              <a:ext cx="2130" cy="301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3741" name="图片 14" descr="专利_000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065" y="4462"/>
              <a:ext cx="2202" cy="314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3742" name="图片 15" descr="专利_000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839" y="4439"/>
              <a:ext cx="2202" cy="314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3743" name="图片 16" descr="专利_000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630" y="4462"/>
              <a:ext cx="2202" cy="314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3744" name="图片 17" descr="专利_000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270" y="4462"/>
              <a:ext cx="2202" cy="314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3745" name="图片 18" descr="E:\工作\公司资料\艾弗特营业执照\艾弗特公司资质\最新营业执照\新版的ISO.jpg新版的ISO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4031" y="1407"/>
              <a:ext cx="2033" cy="2795"/>
            </a:xfrm>
            <a:prstGeom prst="rect">
              <a:avLst/>
            </a:prstGeom>
            <a:noFill/>
            <a:ln w="12700" cmpd="sng">
              <a:solidFill>
                <a:schemeClr val="bg1">
                  <a:lumMod val="85000"/>
                </a:schemeClr>
              </a:solidFill>
              <a:prstDash val="solid"/>
            </a:ln>
          </p:spPr>
        </p:pic>
      </p:grpSp>
      <p:grpSp>
        <p:nvGrpSpPr>
          <p:cNvPr id="4" name="组合 3"/>
          <p:cNvGrpSpPr/>
          <p:nvPr/>
        </p:nvGrpSpPr>
        <p:grpSpPr>
          <a:xfrm>
            <a:off x="1584677" y="409857"/>
            <a:ext cx="9022649" cy="267238"/>
            <a:chOff x="2331650" y="3295381"/>
            <a:chExt cx="9022649" cy="267238"/>
          </a:xfrm>
          <a:solidFill>
            <a:srgbClr val="92D050"/>
          </a:solidFill>
        </p:grpSpPr>
        <p:sp>
          <p:nvSpPr>
            <p:cNvPr id="13" name="椭圆 12"/>
            <p:cNvSpPr/>
            <p:nvPr/>
          </p:nvSpPr>
          <p:spPr>
            <a:xfrm rot="10800000">
              <a:off x="4045590" y="3295381"/>
              <a:ext cx="267237" cy="26723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14" name="椭圆 13"/>
            <p:cNvSpPr/>
            <p:nvPr/>
          </p:nvSpPr>
          <p:spPr>
            <a:xfrm rot="10800000">
              <a:off x="3407467" y="3328786"/>
              <a:ext cx="200428" cy="2004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15" name="椭圆 14"/>
            <p:cNvSpPr/>
            <p:nvPr/>
          </p:nvSpPr>
          <p:spPr>
            <a:xfrm rot="10800000">
              <a:off x="2836154" y="3362190"/>
              <a:ext cx="133619" cy="1336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16" name="椭圆 15"/>
            <p:cNvSpPr/>
            <p:nvPr/>
          </p:nvSpPr>
          <p:spPr>
            <a:xfrm rot="10800000">
              <a:off x="2331650" y="3395595"/>
              <a:ext cx="66809" cy="6680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17" name="椭圆 16"/>
            <p:cNvSpPr/>
            <p:nvPr/>
          </p:nvSpPr>
          <p:spPr>
            <a:xfrm>
              <a:off x="9373122" y="3295382"/>
              <a:ext cx="267237" cy="26723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18" name="椭圆 17"/>
            <p:cNvSpPr/>
            <p:nvPr/>
          </p:nvSpPr>
          <p:spPr>
            <a:xfrm>
              <a:off x="10078054" y="3328787"/>
              <a:ext cx="200428" cy="2004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19" name="椭圆 18"/>
            <p:cNvSpPr/>
            <p:nvPr/>
          </p:nvSpPr>
          <p:spPr>
            <a:xfrm>
              <a:off x="10716176" y="3362191"/>
              <a:ext cx="133619" cy="1336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1" name="椭圆 20"/>
            <p:cNvSpPr/>
            <p:nvPr/>
          </p:nvSpPr>
          <p:spPr>
            <a:xfrm>
              <a:off x="11287490" y="3395595"/>
              <a:ext cx="66809" cy="6680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</p:grpSp>
      <p:sp>
        <p:nvSpPr>
          <p:cNvPr id="22" name="文本框 21"/>
          <p:cNvSpPr txBox="1"/>
          <p:nvPr userDrawn="1"/>
        </p:nvSpPr>
        <p:spPr>
          <a:xfrm>
            <a:off x="10694669" y="175894"/>
            <a:ext cx="1383666" cy="337167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 fontAlgn="auto"/>
            <a:r>
              <a:rPr lang="zh-CN" altLang="en-US" sz="1600" noProof="1">
                <a:gradFill>
                  <a:gsLst>
                    <a:gs pos="21000">
                      <a:schemeClr val="accent6">
                        <a:lumMod val="60000"/>
                        <a:lumOff val="40000"/>
                      </a:schemeClr>
                    </a:gs>
                    <a:gs pos="88000">
                      <a:schemeClr val="accent6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+mn-lt"/>
                <a:ea typeface="+mn-ea"/>
                <a:cs typeface="+mn-cs"/>
              </a:rPr>
              <a:t>艾弗特通讯</a:t>
            </a:r>
            <a:endParaRPr lang="zh-CN" altLang="en-US" sz="1600" noProof="1">
              <a:gradFill>
                <a:gsLst>
                  <a:gs pos="21000">
                    <a:schemeClr val="accent6">
                      <a:lumMod val="60000"/>
                      <a:lumOff val="40000"/>
                    </a:schemeClr>
                  </a:gs>
                  <a:gs pos="88000">
                    <a:schemeClr val="accent6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bg1"/>
            </a:gs>
            <a:gs pos="40000">
              <a:srgbClr val="C5E0B4"/>
            </a:gs>
            <a:gs pos="71000">
              <a:srgbClr val="99D365"/>
            </a:gs>
            <a:gs pos="100000">
              <a:srgbClr val="92D050"/>
            </a:gs>
          </a:gsLst>
          <a:lin ang="1626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9235" name="文本框 23"/>
          <p:cNvSpPr txBox="1"/>
          <p:nvPr/>
        </p:nvSpPr>
        <p:spPr>
          <a:xfrm>
            <a:off x="10694988" y="176213"/>
            <a:ext cx="1382712" cy="3365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dist"/>
            <a:r>
              <a:rPr lang="zh-CN" altLang="en-US" sz="1600" b="1">
                <a:solidFill>
                  <a:schemeClr val="bg1"/>
                </a:solidFill>
                <a:latin typeface="Verdana" panose="020B0604030504040204" charset="0"/>
                <a:ea typeface="微软雅黑" panose="020B0503020204020204" pitchFamily="34" charset="-122"/>
              </a:rPr>
              <a:t>艾弗特通讯</a:t>
            </a:r>
            <a:endParaRPr lang="zh-CN" altLang="en-US" sz="1600" b="1">
              <a:solidFill>
                <a:schemeClr val="bg1"/>
              </a:solidFill>
              <a:latin typeface="Verdana" panose="020B0604030504040204" charset="0"/>
              <a:ea typeface="微软雅黑" panose="020B0503020204020204" pitchFamily="34" charset="-122"/>
            </a:endParaRPr>
          </a:p>
        </p:txBody>
      </p:sp>
      <p:sp>
        <p:nvSpPr>
          <p:cNvPr id="80" name="任意多边形 79"/>
          <p:cNvSpPr/>
          <p:nvPr/>
        </p:nvSpPr>
        <p:spPr>
          <a:xfrm>
            <a:off x="635" y="4883150"/>
            <a:ext cx="12192000" cy="1974850"/>
          </a:xfrm>
          <a:custGeom>
            <a:avLst/>
            <a:gdLst>
              <a:gd name="connsiteX0" fmla="*/ 4353340 w 12192001"/>
              <a:gd name="connsiteY0" fmla="*/ 0 h 1975365"/>
              <a:gd name="connsiteX1" fmla="*/ 5522941 w 12192001"/>
              <a:gd name="connsiteY1" fmla="*/ 551581 h 1975365"/>
              <a:gd name="connsiteX2" fmla="*/ 5532197 w 12192001"/>
              <a:gd name="connsiteY2" fmla="*/ 563959 h 1975365"/>
              <a:gd name="connsiteX3" fmla="*/ 5553053 w 12192001"/>
              <a:gd name="connsiteY3" fmla="*/ 553912 h 1975365"/>
              <a:gd name="connsiteX4" fmla="*/ 6143039 w 12192001"/>
              <a:gd name="connsiteY4" fmla="*/ 434799 h 1975365"/>
              <a:gd name="connsiteX5" fmla="*/ 7214812 w 12192001"/>
              <a:gd name="connsiteY5" fmla="*/ 878743 h 1975365"/>
              <a:gd name="connsiteX6" fmla="*/ 7274619 w 12192001"/>
              <a:gd name="connsiteY6" fmla="*/ 944547 h 1975365"/>
              <a:gd name="connsiteX7" fmla="*/ 7300992 w 12192001"/>
              <a:gd name="connsiteY7" fmla="*/ 901137 h 1975365"/>
              <a:gd name="connsiteX8" fmla="*/ 8776254 w 12192001"/>
              <a:gd name="connsiteY8" fmla="*/ 116746 h 1975365"/>
              <a:gd name="connsiteX9" fmla="*/ 10251516 w 12192001"/>
              <a:gd name="connsiteY9" fmla="*/ 901137 h 1975365"/>
              <a:gd name="connsiteX10" fmla="*/ 10255993 w 12192001"/>
              <a:gd name="connsiteY10" fmla="*/ 908506 h 1975365"/>
              <a:gd name="connsiteX11" fmla="*/ 10332727 w 12192001"/>
              <a:gd name="connsiteY11" fmla="*/ 824077 h 1975365"/>
              <a:gd name="connsiteX12" fmla="*/ 11404501 w 12192001"/>
              <a:gd name="connsiteY12" fmla="*/ 380133 h 1975365"/>
              <a:gd name="connsiteX13" fmla="*/ 12126982 w 12192001"/>
              <a:gd name="connsiteY13" fmla="*/ 563072 h 1975365"/>
              <a:gd name="connsiteX14" fmla="*/ 12192001 w 12192001"/>
              <a:gd name="connsiteY14" fmla="*/ 602572 h 1975365"/>
              <a:gd name="connsiteX15" fmla="*/ 12192001 w 12192001"/>
              <a:gd name="connsiteY15" fmla="*/ 1975365 h 1975365"/>
              <a:gd name="connsiteX16" fmla="*/ 0 w 12192001"/>
              <a:gd name="connsiteY16" fmla="*/ 1975365 h 1975365"/>
              <a:gd name="connsiteX17" fmla="*/ 0 w 12192001"/>
              <a:gd name="connsiteY17" fmla="*/ 204727 h 1975365"/>
              <a:gd name="connsiteX18" fmla="*/ 55205 w 12192001"/>
              <a:gd name="connsiteY18" fmla="*/ 207862 h 1975365"/>
              <a:gd name="connsiteX19" fmla="*/ 1223759 w 12192001"/>
              <a:gd name="connsiteY19" fmla="*/ 843689 h 1975365"/>
              <a:gd name="connsiteX20" fmla="*/ 1311523 w 12192001"/>
              <a:gd name="connsiteY20" fmla="*/ 961054 h 1975365"/>
              <a:gd name="connsiteX21" fmla="*/ 1316220 w 12192001"/>
              <a:gd name="connsiteY21" fmla="*/ 955887 h 1975365"/>
              <a:gd name="connsiteX22" fmla="*/ 2574237 w 12192001"/>
              <a:gd name="connsiteY22" fmla="*/ 434799 h 1975365"/>
              <a:gd name="connsiteX23" fmla="*/ 3103288 w 12192001"/>
              <a:gd name="connsiteY23" fmla="*/ 514784 h 1975365"/>
              <a:gd name="connsiteX24" fmla="*/ 3188753 w 12192001"/>
              <a:gd name="connsiteY24" fmla="*/ 546065 h 1975365"/>
              <a:gd name="connsiteX25" fmla="*/ 3281567 w 12192001"/>
              <a:gd name="connsiteY25" fmla="*/ 443944 h 1975365"/>
              <a:gd name="connsiteX26" fmla="*/ 4353340 w 12192001"/>
              <a:gd name="connsiteY26" fmla="*/ 0 h 1975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1" h="1975365">
                <a:moveTo>
                  <a:pt x="4353340" y="0"/>
                </a:moveTo>
                <a:cubicBezTo>
                  <a:pt x="4824213" y="0"/>
                  <a:pt x="5244936" y="214716"/>
                  <a:pt x="5522941" y="551581"/>
                </a:cubicBezTo>
                <a:lnTo>
                  <a:pt x="5532197" y="563959"/>
                </a:lnTo>
                <a:lnTo>
                  <a:pt x="5553053" y="553912"/>
                </a:lnTo>
                <a:cubicBezTo>
                  <a:pt x="5734391" y="477212"/>
                  <a:pt x="5933762" y="434799"/>
                  <a:pt x="6143039" y="434799"/>
                </a:cubicBezTo>
                <a:cubicBezTo>
                  <a:pt x="6561592" y="434799"/>
                  <a:pt x="6940521" y="604452"/>
                  <a:pt x="7214812" y="878743"/>
                </a:cubicBezTo>
                <a:lnTo>
                  <a:pt x="7274619" y="944547"/>
                </a:lnTo>
                <a:lnTo>
                  <a:pt x="7300992" y="901137"/>
                </a:lnTo>
                <a:cubicBezTo>
                  <a:pt x="7620710" y="427892"/>
                  <a:pt x="8162146" y="116746"/>
                  <a:pt x="8776254" y="116746"/>
                </a:cubicBezTo>
                <a:cubicBezTo>
                  <a:pt x="9390362" y="116746"/>
                  <a:pt x="9931798" y="427892"/>
                  <a:pt x="10251516" y="901137"/>
                </a:cubicBezTo>
                <a:lnTo>
                  <a:pt x="10255993" y="908506"/>
                </a:lnTo>
                <a:lnTo>
                  <a:pt x="10332727" y="824077"/>
                </a:lnTo>
                <a:cubicBezTo>
                  <a:pt x="10607018" y="549786"/>
                  <a:pt x="10985947" y="380133"/>
                  <a:pt x="11404501" y="380133"/>
                </a:cubicBezTo>
                <a:cubicBezTo>
                  <a:pt x="11666097" y="380133"/>
                  <a:pt x="11912215" y="446404"/>
                  <a:pt x="12126982" y="563072"/>
                </a:cubicBezTo>
                <a:lnTo>
                  <a:pt x="12192001" y="602572"/>
                </a:lnTo>
                <a:lnTo>
                  <a:pt x="12192001" y="1975365"/>
                </a:lnTo>
                <a:lnTo>
                  <a:pt x="0" y="1975365"/>
                </a:lnTo>
                <a:lnTo>
                  <a:pt x="0" y="204727"/>
                </a:lnTo>
                <a:lnTo>
                  <a:pt x="55205" y="207862"/>
                </a:lnTo>
                <a:cubicBezTo>
                  <a:pt x="524453" y="261507"/>
                  <a:pt x="938234" y="497713"/>
                  <a:pt x="1223759" y="843689"/>
                </a:cubicBezTo>
                <a:lnTo>
                  <a:pt x="1311523" y="961054"/>
                </a:lnTo>
                <a:lnTo>
                  <a:pt x="1316220" y="955887"/>
                </a:lnTo>
                <a:cubicBezTo>
                  <a:pt x="1638174" y="633932"/>
                  <a:pt x="2082950" y="434799"/>
                  <a:pt x="2574237" y="434799"/>
                </a:cubicBezTo>
                <a:cubicBezTo>
                  <a:pt x="2758469" y="434799"/>
                  <a:pt x="2936161" y="462802"/>
                  <a:pt x="3103288" y="514784"/>
                </a:cubicBezTo>
                <a:lnTo>
                  <a:pt x="3188753" y="546065"/>
                </a:lnTo>
                <a:lnTo>
                  <a:pt x="3281567" y="443944"/>
                </a:lnTo>
                <a:cubicBezTo>
                  <a:pt x="3555858" y="169652"/>
                  <a:pt x="3934787" y="0"/>
                  <a:pt x="4353340" y="0"/>
                </a:cubicBezTo>
                <a:close/>
              </a:path>
            </a:pathLst>
          </a:cu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62" name="任意多边形 61"/>
          <p:cNvSpPr/>
          <p:nvPr/>
        </p:nvSpPr>
        <p:spPr>
          <a:xfrm>
            <a:off x="0" y="5413375"/>
            <a:ext cx="12192000" cy="1444625"/>
          </a:xfrm>
          <a:custGeom>
            <a:avLst/>
            <a:gdLst>
              <a:gd name="connsiteX0" fmla="*/ 3397688 w 12192000"/>
              <a:gd name="connsiteY0" fmla="*/ 0 h 1445191"/>
              <a:gd name="connsiteX1" fmla="*/ 4028686 w 12192000"/>
              <a:gd name="connsiteY1" fmla="*/ 335498 h 1445191"/>
              <a:gd name="connsiteX2" fmla="*/ 4064859 w 12192000"/>
              <a:gd name="connsiteY2" fmla="*/ 402142 h 1445191"/>
              <a:gd name="connsiteX3" fmla="*/ 4184991 w 12192000"/>
              <a:gd name="connsiteY3" fmla="*/ 336937 h 1445191"/>
              <a:gd name="connsiteX4" fmla="*/ 4481190 w 12192000"/>
              <a:gd name="connsiteY4" fmla="*/ 277137 h 1445191"/>
              <a:gd name="connsiteX5" fmla="*/ 5112188 w 12192000"/>
              <a:gd name="connsiteY5" fmla="*/ 612635 h 1445191"/>
              <a:gd name="connsiteX6" fmla="*/ 5112268 w 12192000"/>
              <a:gd name="connsiteY6" fmla="*/ 612785 h 1445191"/>
              <a:gd name="connsiteX7" fmla="*/ 5138627 w 12192000"/>
              <a:gd name="connsiteY7" fmla="*/ 564223 h 1445191"/>
              <a:gd name="connsiteX8" fmla="*/ 5943603 w 12192000"/>
              <a:gd name="connsiteY8" fmla="*/ 136221 h 1445191"/>
              <a:gd name="connsiteX9" fmla="*/ 6406326 w 12192000"/>
              <a:gd name="connsiteY9" fmla="*/ 253387 h 1445191"/>
              <a:gd name="connsiteX10" fmla="*/ 6446733 w 12192000"/>
              <a:gd name="connsiteY10" fmla="*/ 277935 h 1445191"/>
              <a:gd name="connsiteX11" fmla="*/ 6492158 w 12192000"/>
              <a:gd name="connsiteY11" fmla="*/ 222879 h 1445191"/>
              <a:gd name="connsiteX12" fmla="*/ 7030236 w 12192000"/>
              <a:gd name="connsiteY12" fmla="*/ 0 h 1445191"/>
              <a:gd name="connsiteX13" fmla="*/ 7568314 w 12192000"/>
              <a:gd name="connsiteY13" fmla="*/ 222879 h 1445191"/>
              <a:gd name="connsiteX14" fmla="*/ 7608074 w 12192000"/>
              <a:gd name="connsiteY14" fmla="*/ 271069 h 1445191"/>
              <a:gd name="connsiteX15" fmla="*/ 7616564 w 12192000"/>
              <a:gd name="connsiteY15" fmla="*/ 265911 h 1445191"/>
              <a:gd name="connsiteX16" fmla="*/ 8079289 w 12192000"/>
              <a:gd name="connsiteY16" fmla="*/ 148745 h 1445191"/>
              <a:gd name="connsiteX17" fmla="*/ 8813332 w 12192000"/>
              <a:gd name="connsiteY17" fmla="*/ 484217 h 1445191"/>
              <a:gd name="connsiteX18" fmla="*/ 8909108 w 12192000"/>
              <a:gd name="connsiteY18" fmla="*/ 615575 h 1445191"/>
              <a:gd name="connsiteX19" fmla="*/ 8910704 w 12192000"/>
              <a:gd name="connsiteY19" fmla="*/ 612634 h 1445191"/>
              <a:gd name="connsiteX20" fmla="*/ 9541702 w 12192000"/>
              <a:gd name="connsiteY20" fmla="*/ 277136 h 1445191"/>
              <a:gd name="connsiteX21" fmla="*/ 9967160 w 12192000"/>
              <a:gd name="connsiteY21" fmla="*/ 407095 h 1445191"/>
              <a:gd name="connsiteX22" fmla="*/ 9976306 w 12192000"/>
              <a:gd name="connsiteY22" fmla="*/ 414641 h 1445191"/>
              <a:gd name="connsiteX23" fmla="*/ 10019263 w 12192000"/>
              <a:gd name="connsiteY23" fmla="*/ 335498 h 1445191"/>
              <a:gd name="connsiteX24" fmla="*/ 10650261 w 12192000"/>
              <a:gd name="connsiteY24" fmla="*/ 0 h 1445191"/>
              <a:gd name="connsiteX25" fmla="*/ 11281259 w 12192000"/>
              <a:gd name="connsiteY25" fmla="*/ 335498 h 1445191"/>
              <a:gd name="connsiteX26" fmla="*/ 11306422 w 12192000"/>
              <a:gd name="connsiteY26" fmla="*/ 381858 h 1445191"/>
              <a:gd name="connsiteX27" fmla="*/ 11321378 w 12192000"/>
              <a:gd name="connsiteY27" fmla="*/ 369518 h 1445191"/>
              <a:gd name="connsiteX28" fmla="*/ 11746836 w 12192000"/>
              <a:gd name="connsiteY28" fmla="*/ 239559 h 1445191"/>
              <a:gd name="connsiteX29" fmla="*/ 12172294 w 12192000"/>
              <a:gd name="connsiteY29" fmla="*/ 369518 h 1445191"/>
              <a:gd name="connsiteX30" fmla="*/ 12192000 w 12192000"/>
              <a:gd name="connsiteY30" fmla="*/ 385777 h 1445191"/>
              <a:gd name="connsiteX31" fmla="*/ 12192000 w 12192000"/>
              <a:gd name="connsiteY31" fmla="*/ 1445191 h 1445191"/>
              <a:gd name="connsiteX32" fmla="*/ 0 w 12192000"/>
              <a:gd name="connsiteY32" fmla="*/ 1445191 h 1445191"/>
              <a:gd name="connsiteX33" fmla="*/ 0 w 12192000"/>
              <a:gd name="connsiteY33" fmla="*/ 52120 h 1445191"/>
              <a:gd name="connsiteX34" fmla="*/ 68550 w 12192000"/>
              <a:gd name="connsiteY34" fmla="*/ 79738 h 1445191"/>
              <a:gd name="connsiteX35" fmla="*/ 247175 w 12192000"/>
              <a:gd name="connsiteY35" fmla="*/ 184935 h 1445191"/>
              <a:gd name="connsiteX36" fmla="*/ 338186 w 12192000"/>
              <a:gd name="connsiteY36" fmla="*/ 253847 h 1445191"/>
              <a:gd name="connsiteX37" fmla="*/ 338943 w 12192000"/>
              <a:gd name="connsiteY37" fmla="*/ 253387 h 1445191"/>
              <a:gd name="connsiteX38" fmla="*/ 801669 w 12192000"/>
              <a:gd name="connsiteY38" fmla="*/ 136221 h 1445191"/>
              <a:gd name="connsiteX39" fmla="*/ 1631894 w 12192000"/>
              <a:gd name="connsiteY39" fmla="*/ 603610 h 1445191"/>
              <a:gd name="connsiteX40" fmla="*/ 1638578 w 12192000"/>
              <a:gd name="connsiteY40" fmla="*/ 617070 h 1445191"/>
              <a:gd name="connsiteX41" fmla="*/ 1711200 w 12192000"/>
              <a:gd name="connsiteY41" fmla="*/ 529051 h 1445191"/>
              <a:gd name="connsiteX42" fmla="*/ 2289136 w 12192000"/>
              <a:gd name="connsiteY42" fmla="*/ 289663 h 1445191"/>
              <a:gd name="connsiteX43" fmla="*/ 2695964 w 12192000"/>
              <a:gd name="connsiteY43" fmla="*/ 397949 h 1445191"/>
              <a:gd name="connsiteX44" fmla="*/ 2722727 w 12192000"/>
              <a:gd name="connsiteY44" fmla="*/ 416495 h 1445191"/>
              <a:gd name="connsiteX45" fmla="*/ 2766691 w 12192000"/>
              <a:gd name="connsiteY45" fmla="*/ 335498 h 1445191"/>
              <a:gd name="connsiteX46" fmla="*/ 3397688 w 12192000"/>
              <a:gd name="connsiteY46" fmla="*/ 0 h 1445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2192000" h="1445191">
                <a:moveTo>
                  <a:pt x="3397688" y="0"/>
                </a:moveTo>
                <a:cubicBezTo>
                  <a:pt x="3660354" y="0"/>
                  <a:pt x="3891936" y="133083"/>
                  <a:pt x="4028686" y="335498"/>
                </a:cubicBezTo>
                <a:lnTo>
                  <a:pt x="4064859" y="402142"/>
                </a:lnTo>
                <a:lnTo>
                  <a:pt x="4184991" y="336937"/>
                </a:lnTo>
                <a:cubicBezTo>
                  <a:pt x="4276031" y="298430"/>
                  <a:pt x="4376124" y="277137"/>
                  <a:pt x="4481190" y="277137"/>
                </a:cubicBezTo>
                <a:cubicBezTo>
                  <a:pt x="4743855" y="277137"/>
                  <a:pt x="4975438" y="410220"/>
                  <a:pt x="5112188" y="612635"/>
                </a:cubicBezTo>
                <a:lnTo>
                  <a:pt x="5112268" y="612785"/>
                </a:lnTo>
                <a:lnTo>
                  <a:pt x="5138627" y="564223"/>
                </a:lnTo>
                <a:cubicBezTo>
                  <a:pt x="5313082" y="305997"/>
                  <a:pt x="5608515" y="136221"/>
                  <a:pt x="5943603" y="136221"/>
                </a:cubicBezTo>
                <a:cubicBezTo>
                  <a:pt x="6111145" y="136221"/>
                  <a:pt x="6268776" y="178665"/>
                  <a:pt x="6406326" y="253387"/>
                </a:cubicBezTo>
                <a:lnTo>
                  <a:pt x="6446733" y="277935"/>
                </a:lnTo>
                <a:lnTo>
                  <a:pt x="6492158" y="222879"/>
                </a:lnTo>
                <a:cubicBezTo>
                  <a:pt x="6629864" y="85173"/>
                  <a:pt x="6820104" y="0"/>
                  <a:pt x="7030236" y="0"/>
                </a:cubicBezTo>
                <a:cubicBezTo>
                  <a:pt x="7240368" y="0"/>
                  <a:pt x="7430608" y="85173"/>
                  <a:pt x="7568314" y="222879"/>
                </a:cubicBezTo>
                <a:lnTo>
                  <a:pt x="7608074" y="271069"/>
                </a:lnTo>
                <a:lnTo>
                  <a:pt x="7616564" y="265911"/>
                </a:lnTo>
                <a:cubicBezTo>
                  <a:pt x="7754115" y="191189"/>
                  <a:pt x="7911746" y="148745"/>
                  <a:pt x="8079289" y="148745"/>
                </a:cubicBezTo>
                <a:cubicBezTo>
                  <a:pt x="8372490" y="148745"/>
                  <a:pt x="8635332" y="278730"/>
                  <a:pt x="8813332" y="484217"/>
                </a:cubicBezTo>
                <a:lnTo>
                  <a:pt x="8909108" y="615575"/>
                </a:lnTo>
                <a:lnTo>
                  <a:pt x="8910704" y="612634"/>
                </a:lnTo>
                <a:cubicBezTo>
                  <a:pt x="9047454" y="410219"/>
                  <a:pt x="9279036" y="277136"/>
                  <a:pt x="9541702" y="277136"/>
                </a:cubicBezTo>
                <a:cubicBezTo>
                  <a:pt x="9699301" y="277136"/>
                  <a:pt x="9845711" y="325046"/>
                  <a:pt x="9967160" y="407095"/>
                </a:cubicBezTo>
                <a:lnTo>
                  <a:pt x="9976306" y="414641"/>
                </a:lnTo>
                <a:lnTo>
                  <a:pt x="10019263" y="335498"/>
                </a:lnTo>
                <a:cubicBezTo>
                  <a:pt x="10156013" y="133083"/>
                  <a:pt x="10387595" y="0"/>
                  <a:pt x="10650261" y="0"/>
                </a:cubicBezTo>
                <a:cubicBezTo>
                  <a:pt x="10912927" y="0"/>
                  <a:pt x="11144509" y="133083"/>
                  <a:pt x="11281259" y="335498"/>
                </a:cubicBezTo>
                <a:lnTo>
                  <a:pt x="11306422" y="381858"/>
                </a:lnTo>
                <a:lnTo>
                  <a:pt x="11321378" y="369518"/>
                </a:lnTo>
                <a:cubicBezTo>
                  <a:pt x="11442827" y="287469"/>
                  <a:pt x="11589237" y="239559"/>
                  <a:pt x="11746836" y="239559"/>
                </a:cubicBezTo>
                <a:cubicBezTo>
                  <a:pt x="11904435" y="239559"/>
                  <a:pt x="12050845" y="287469"/>
                  <a:pt x="12172294" y="369518"/>
                </a:cubicBezTo>
                <a:lnTo>
                  <a:pt x="12192000" y="385777"/>
                </a:lnTo>
                <a:lnTo>
                  <a:pt x="12192000" y="1445191"/>
                </a:lnTo>
                <a:lnTo>
                  <a:pt x="0" y="1445191"/>
                </a:lnTo>
                <a:lnTo>
                  <a:pt x="0" y="52120"/>
                </a:lnTo>
                <a:lnTo>
                  <a:pt x="68550" y="79738"/>
                </a:lnTo>
                <a:cubicBezTo>
                  <a:pt x="130842" y="110458"/>
                  <a:pt x="190524" y="145664"/>
                  <a:pt x="247175" y="184935"/>
                </a:cubicBezTo>
                <a:lnTo>
                  <a:pt x="338186" y="253847"/>
                </a:lnTo>
                <a:lnTo>
                  <a:pt x="338943" y="253387"/>
                </a:lnTo>
                <a:cubicBezTo>
                  <a:pt x="476494" y="178665"/>
                  <a:pt x="634125" y="136221"/>
                  <a:pt x="801669" y="136221"/>
                </a:cubicBezTo>
                <a:cubicBezTo>
                  <a:pt x="1153510" y="136221"/>
                  <a:pt x="1461634" y="323399"/>
                  <a:pt x="1631894" y="603610"/>
                </a:cubicBezTo>
                <a:lnTo>
                  <a:pt x="1638578" y="617070"/>
                </a:lnTo>
                <a:lnTo>
                  <a:pt x="1711200" y="529051"/>
                </a:lnTo>
                <a:cubicBezTo>
                  <a:pt x="1859106" y="381145"/>
                  <a:pt x="2063437" y="289663"/>
                  <a:pt x="2289136" y="289663"/>
                </a:cubicBezTo>
                <a:cubicBezTo>
                  <a:pt x="2437250" y="289663"/>
                  <a:pt x="2576162" y="329061"/>
                  <a:pt x="2695964" y="397949"/>
                </a:cubicBezTo>
                <a:lnTo>
                  <a:pt x="2722727" y="416495"/>
                </a:lnTo>
                <a:lnTo>
                  <a:pt x="2766691" y="335498"/>
                </a:lnTo>
                <a:cubicBezTo>
                  <a:pt x="2903440" y="133083"/>
                  <a:pt x="3135023" y="0"/>
                  <a:pt x="3397688" y="0"/>
                </a:cubicBezTo>
                <a:close/>
              </a:path>
            </a:pathLst>
          </a:cu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36" name="任意多边形 35"/>
          <p:cNvSpPr/>
          <p:nvPr/>
        </p:nvSpPr>
        <p:spPr>
          <a:xfrm>
            <a:off x="0" y="5724525"/>
            <a:ext cx="12192000" cy="1133475"/>
          </a:xfrm>
          <a:custGeom>
            <a:avLst/>
            <a:gdLst>
              <a:gd name="connsiteX0" fmla="*/ 4324187 w 12191999"/>
              <a:gd name="connsiteY0" fmla="*/ 0 h 1133339"/>
              <a:gd name="connsiteX1" fmla="*/ 4828786 w 12191999"/>
              <a:gd name="connsiteY1" fmla="*/ 268294 h 1133339"/>
              <a:gd name="connsiteX2" fmla="*/ 4852161 w 12191999"/>
              <a:gd name="connsiteY2" fmla="*/ 311359 h 1133339"/>
              <a:gd name="connsiteX3" fmla="*/ 4874652 w 12191999"/>
              <a:gd name="connsiteY3" fmla="*/ 309092 h 1133339"/>
              <a:gd name="connsiteX4" fmla="*/ 5307165 w 12191999"/>
              <a:gd name="connsiteY4" fmla="*/ 539058 h 1133339"/>
              <a:gd name="connsiteX5" fmla="*/ 5334082 w 12191999"/>
              <a:gd name="connsiteY5" fmla="*/ 588645 h 1133339"/>
              <a:gd name="connsiteX6" fmla="*/ 5405825 w 12191999"/>
              <a:gd name="connsiteY6" fmla="*/ 549703 h 1133339"/>
              <a:gd name="connsiteX7" fmla="*/ 5608854 w 12191999"/>
              <a:gd name="connsiteY7" fmla="*/ 508714 h 1133339"/>
              <a:gd name="connsiteX8" fmla="*/ 5653102 w 12191999"/>
              <a:gd name="connsiteY8" fmla="*/ 512618 h 1133339"/>
              <a:gd name="connsiteX9" fmla="*/ 5684350 w 12191999"/>
              <a:gd name="connsiteY9" fmla="*/ 474742 h 1133339"/>
              <a:gd name="connsiteX10" fmla="*/ 6053173 w 12191999"/>
              <a:gd name="connsiteY10" fmla="*/ 321971 h 1133339"/>
              <a:gd name="connsiteX11" fmla="*/ 6256201 w 12191999"/>
              <a:gd name="connsiteY11" fmla="*/ 362960 h 1133339"/>
              <a:gd name="connsiteX12" fmla="*/ 6335091 w 12191999"/>
              <a:gd name="connsiteY12" fmla="*/ 405780 h 1133339"/>
              <a:gd name="connsiteX13" fmla="*/ 6344312 w 12191999"/>
              <a:gd name="connsiteY13" fmla="*/ 398172 h 1133339"/>
              <a:gd name="connsiteX14" fmla="*/ 6635938 w 12191999"/>
              <a:gd name="connsiteY14" fmla="*/ 309092 h 1133339"/>
              <a:gd name="connsiteX15" fmla="*/ 7004761 w 12191999"/>
              <a:gd name="connsiteY15" fmla="*/ 461863 h 1133339"/>
              <a:gd name="connsiteX16" fmla="*/ 7041595 w 12191999"/>
              <a:gd name="connsiteY16" fmla="*/ 506507 h 1133339"/>
              <a:gd name="connsiteX17" fmla="*/ 7048024 w 12191999"/>
              <a:gd name="connsiteY17" fmla="*/ 501203 h 1133339"/>
              <a:gd name="connsiteX18" fmla="*/ 7339652 w 12191999"/>
              <a:gd name="connsiteY18" fmla="*/ 412123 h 1133339"/>
              <a:gd name="connsiteX19" fmla="*/ 7820257 w 12191999"/>
              <a:gd name="connsiteY19" fmla="*/ 730689 h 1133339"/>
              <a:gd name="connsiteX20" fmla="*/ 7823882 w 12191999"/>
              <a:gd name="connsiteY20" fmla="*/ 742369 h 1133339"/>
              <a:gd name="connsiteX21" fmla="*/ 7829379 w 12191999"/>
              <a:gd name="connsiteY21" fmla="*/ 732242 h 1133339"/>
              <a:gd name="connsiteX22" fmla="*/ 8261893 w 12191999"/>
              <a:gd name="connsiteY22" fmla="*/ 502276 h 1133339"/>
              <a:gd name="connsiteX23" fmla="*/ 8441234 w 12191999"/>
              <a:gd name="connsiteY23" fmla="*/ 533926 h 1133339"/>
              <a:gd name="connsiteX24" fmla="*/ 8512634 w 12191999"/>
              <a:gd name="connsiteY24" fmla="*/ 567236 h 1133339"/>
              <a:gd name="connsiteX25" fmla="*/ 8534598 w 12191999"/>
              <a:gd name="connsiteY25" fmla="*/ 526771 h 1133339"/>
              <a:gd name="connsiteX26" fmla="*/ 8840079 w 12191999"/>
              <a:gd name="connsiteY26" fmla="*/ 364348 h 1133339"/>
              <a:gd name="connsiteX27" fmla="*/ 9145560 w 12191999"/>
              <a:gd name="connsiteY27" fmla="*/ 526771 h 1133339"/>
              <a:gd name="connsiteX28" fmla="*/ 9164773 w 12191999"/>
              <a:gd name="connsiteY28" fmla="*/ 562169 h 1133339"/>
              <a:gd name="connsiteX29" fmla="*/ 9187740 w 12191999"/>
              <a:gd name="connsiteY29" fmla="*/ 549703 h 1133339"/>
              <a:gd name="connsiteX30" fmla="*/ 9390768 w 12191999"/>
              <a:gd name="connsiteY30" fmla="*/ 508714 h 1133339"/>
              <a:gd name="connsiteX31" fmla="*/ 9836849 w 12191999"/>
              <a:gd name="connsiteY31" fmla="*/ 759843 h 1133339"/>
              <a:gd name="connsiteX32" fmla="*/ 9846695 w 12191999"/>
              <a:gd name="connsiteY32" fmla="*/ 779672 h 1133339"/>
              <a:gd name="connsiteX33" fmla="*/ 9859902 w 12191999"/>
              <a:gd name="connsiteY33" fmla="*/ 737128 h 1133339"/>
              <a:gd name="connsiteX34" fmla="*/ 10340506 w 12191999"/>
              <a:gd name="connsiteY34" fmla="*/ 418562 h 1133339"/>
              <a:gd name="connsiteX35" fmla="*/ 10543534 w 12191999"/>
              <a:gd name="connsiteY35" fmla="*/ 459551 h 1133339"/>
              <a:gd name="connsiteX36" fmla="*/ 10626367 w 12191999"/>
              <a:gd name="connsiteY36" fmla="*/ 504512 h 1133339"/>
              <a:gd name="connsiteX37" fmla="*/ 10672181 w 12191999"/>
              <a:gd name="connsiteY37" fmla="*/ 448985 h 1133339"/>
              <a:gd name="connsiteX38" fmla="*/ 11041003 w 12191999"/>
              <a:gd name="connsiteY38" fmla="*/ 296214 h 1133339"/>
              <a:gd name="connsiteX39" fmla="*/ 11332631 w 12191999"/>
              <a:gd name="connsiteY39" fmla="*/ 385294 h 1133339"/>
              <a:gd name="connsiteX40" fmla="*/ 11371408 w 12191999"/>
              <a:gd name="connsiteY40" fmla="*/ 417288 h 1133339"/>
              <a:gd name="connsiteX41" fmla="*/ 11406247 w 12191999"/>
              <a:gd name="connsiteY41" fmla="*/ 398377 h 1133339"/>
              <a:gd name="connsiteX42" fmla="*/ 11609275 w 12191999"/>
              <a:gd name="connsiteY42" fmla="*/ 357388 h 1133339"/>
              <a:gd name="connsiteX43" fmla="*/ 12089879 w 12191999"/>
              <a:gd name="connsiteY43" fmla="*/ 675954 h 1133339"/>
              <a:gd name="connsiteX44" fmla="*/ 12109865 w 12191999"/>
              <a:gd name="connsiteY44" fmla="*/ 740336 h 1133339"/>
              <a:gd name="connsiteX45" fmla="*/ 12187741 w 12191999"/>
              <a:gd name="connsiteY45" fmla="*/ 732486 h 1133339"/>
              <a:gd name="connsiteX46" fmla="*/ 12191999 w 12191999"/>
              <a:gd name="connsiteY46" fmla="*/ 732755 h 1133339"/>
              <a:gd name="connsiteX47" fmla="*/ 12191999 w 12191999"/>
              <a:gd name="connsiteY47" fmla="*/ 1133339 h 1133339"/>
              <a:gd name="connsiteX48" fmla="*/ 0 w 12191999"/>
              <a:gd name="connsiteY48" fmla="*/ 1133339 h 1133339"/>
              <a:gd name="connsiteX49" fmla="*/ 0 w 12191999"/>
              <a:gd name="connsiteY49" fmla="*/ 662259 h 1133339"/>
              <a:gd name="connsiteX50" fmla="*/ 35270 w 12191999"/>
              <a:gd name="connsiteY50" fmla="*/ 627821 h 1133339"/>
              <a:gd name="connsiteX51" fmla="*/ 367052 w 12191999"/>
              <a:gd name="connsiteY51" fmla="*/ 508714 h 1133339"/>
              <a:gd name="connsiteX52" fmla="*/ 761454 w 12191999"/>
              <a:gd name="connsiteY52" fmla="*/ 688964 h 1133339"/>
              <a:gd name="connsiteX53" fmla="*/ 765322 w 12191999"/>
              <a:gd name="connsiteY53" fmla="*/ 694269 h 1133339"/>
              <a:gd name="connsiteX54" fmla="*/ 779363 w 12191999"/>
              <a:gd name="connsiteY54" fmla="*/ 668401 h 1133339"/>
              <a:gd name="connsiteX55" fmla="*/ 1249255 w 12191999"/>
              <a:gd name="connsiteY55" fmla="*/ 418562 h 1133339"/>
              <a:gd name="connsiteX56" fmla="*/ 1469828 w 12191999"/>
              <a:gd name="connsiteY56" fmla="*/ 463094 h 1133339"/>
              <a:gd name="connsiteX57" fmla="*/ 1529039 w 12191999"/>
              <a:gd name="connsiteY57" fmla="*/ 495232 h 1133339"/>
              <a:gd name="connsiteX58" fmla="*/ 1556571 w 12191999"/>
              <a:gd name="connsiteY58" fmla="*/ 461863 h 1133339"/>
              <a:gd name="connsiteX59" fmla="*/ 1925393 w 12191999"/>
              <a:gd name="connsiteY59" fmla="*/ 309092 h 1133339"/>
              <a:gd name="connsiteX60" fmla="*/ 2128421 w 12191999"/>
              <a:gd name="connsiteY60" fmla="*/ 350081 h 1133339"/>
              <a:gd name="connsiteX61" fmla="*/ 2211864 w 12191999"/>
              <a:gd name="connsiteY61" fmla="*/ 395372 h 1133339"/>
              <a:gd name="connsiteX62" fmla="*/ 2265051 w 12191999"/>
              <a:gd name="connsiteY62" fmla="*/ 366503 h 1133339"/>
              <a:gd name="connsiteX63" fmla="*/ 2485624 w 12191999"/>
              <a:gd name="connsiteY63" fmla="*/ 321971 h 1133339"/>
              <a:gd name="connsiteX64" fmla="*/ 3007763 w 12191999"/>
              <a:gd name="connsiteY64" fmla="*/ 668067 h 1133339"/>
              <a:gd name="connsiteX65" fmla="*/ 3028976 w 12191999"/>
              <a:gd name="connsiteY65" fmla="*/ 736404 h 1133339"/>
              <a:gd name="connsiteX66" fmla="*/ 3043766 w 12191999"/>
              <a:gd name="connsiteY66" fmla="*/ 731813 h 1133339"/>
              <a:gd name="connsiteX67" fmla="*/ 3148886 w 12191999"/>
              <a:gd name="connsiteY67" fmla="*/ 721216 h 1133339"/>
              <a:gd name="connsiteX68" fmla="*/ 3166919 w 12191999"/>
              <a:gd name="connsiteY68" fmla="*/ 722353 h 1133339"/>
              <a:gd name="connsiteX69" fmla="*/ 3196314 w 12191999"/>
              <a:gd name="connsiteY69" fmla="*/ 627658 h 1133339"/>
              <a:gd name="connsiteX70" fmla="*/ 3676918 w 12191999"/>
              <a:gd name="connsiteY70" fmla="*/ 309092 h 1133339"/>
              <a:gd name="connsiteX71" fmla="*/ 3782038 w 12191999"/>
              <a:gd name="connsiteY71" fmla="*/ 319689 h 1133339"/>
              <a:gd name="connsiteX72" fmla="*/ 3790298 w 12191999"/>
              <a:gd name="connsiteY72" fmla="*/ 322253 h 1133339"/>
              <a:gd name="connsiteX73" fmla="*/ 3819586 w 12191999"/>
              <a:gd name="connsiteY73" fmla="*/ 268294 h 1133339"/>
              <a:gd name="connsiteX74" fmla="*/ 4324187 w 12191999"/>
              <a:gd name="connsiteY74" fmla="*/ 0 h 1133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2191999" h="1133339">
                <a:moveTo>
                  <a:pt x="4324187" y="0"/>
                </a:moveTo>
                <a:cubicBezTo>
                  <a:pt x="4534237" y="0"/>
                  <a:pt x="4719430" y="106424"/>
                  <a:pt x="4828786" y="268294"/>
                </a:cubicBezTo>
                <a:lnTo>
                  <a:pt x="4852161" y="311359"/>
                </a:lnTo>
                <a:lnTo>
                  <a:pt x="4874652" y="309092"/>
                </a:lnTo>
                <a:cubicBezTo>
                  <a:pt x="5054694" y="309092"/>
                  <a:pt x="5213432" y="400313"/>
                  <a:pt x="5307165" y="539058"/>
                </a:cubicBezTo>
                <a:lnTo>
                  <a:pt x="5334082" y="588645"/>
                </a:lnTo>
                <a:lnTo>
                  <a:pt x="5405825" y="549703"/>
                </a:lnTo>
                <a:cubicBezTo>
                  <a:pt x="5468228" y="523309"/>
                  <a:pt x="5536836" y="508714"/>
                  <a:pt x="5608854" y="508714"/>
                </a:cubicBezTo>
                <a:lnTo>
                  <a:pt x="5653102" y="512618"/>
                </a:lnTo>
                <a:lnTo>
                  <a:pt x="5684350" y="474742"/>
                </a:lnTo>
                <a:cubicBezTo>
                  <a:pt x="5778740" y="380352"/>
                  <a:pt x="5909139" y="321971"/>
                  <a:pt x="6053173" y="321971"/>
                </a:cubicBezTo>
                <a:cubicBezTo>
                  <a:pt x="6125190" y="321971"/>
                  <a:pt x="6193799" y="336566"/>
                  <a:pt x="6256201" y="362960"/>
                </a:cubicBezTo>
                <a:lnTo>
                  <a:pt x="6335091" y="405780"/>
                </a:lnTo>
                <a:lnTo>
                  <a:pt x="6344312" y="398172"/>
                </a:lnTo>
                <a:cubicBezTo>
                  <a:pt x="6427558" y="341931"/>
                  <a:pt x="6527914" y="309092"/>
                  <a:pt x="6635938" y="309092"/>
                </a:cubicBezTo>
                <a:cubicBezTo>
                  <a:pt x="6779972" y="309092"/>
                  <a:pt x="6910371" y="367473"/>
                  <a:pt x="7004761" y="461863"/>
                </a:cubicBezTo>
                <a:lnTo>
                  <a:pt x="7041595" y="506507"/>
                </a:lnTo>
                <a:lnTo>
                  <a:pt x="7048024" y="501203"/>
                </a:lnTo>
                <a:cubicBezTo>
                  <a:pt x="7131271" y="444962"/>
                  <a:pt x="7231627" y="412123"/>
                  <a:pt x="7339652" y="412123"/>
                </a:cubicBezTo>
                <a:cubicBezTo>
                  <a:pt x="7555703" y="412123"/>
                  <a:pt x="7741074" y="543481"/>
                  <a:pt x="7820257" y="730689"/>
                </a:cubicBezTo>
                <a:lnTo>
                  <a:pt x="7823882" y="742369"/>
                </a:lnTo>
                <a:lnTo>
                  <a:pt x="7829379" y="732242"/>
                </a:lnTo>
                <a:cubicBezTo>
                  <a:pt x="7923114" y="593497"/>
                  <a:pt x="8081851" y="502276"/>
                  <a:pt x="8261893" y="502276"/>
                </a:cubicBezTo>
                <a:cubicBezTo>
                  <a:pt x="8324908" y="502276"/>
                  <a:pt x="8385313" y="513450"/>
                  <a:pt x="8441234" y="533926"/>
                </a:cubicBezTo>
                <a:lnTo>
                  <a:pt x="8512634" y="567236"/>
                </a:lnTo>
                <a:lnTo>
                  <a:pt x="8534598" y="526771"/>
                </a:lnTo>
                <a:cubicBezTo>
                  <a:pt x="8600802" y="428776"/>
                  <a:pt x="8712916" y="364348"/>
                  <a:pt x="8840079" y="364348"/>
                </a:cubicBezTo>
                <a:cubicBezTo>
                  <a:pt x="8967241" y="364348"/>
                  <a:pt x="9079356" y="428776"/>
                  <a:pt x="9145560" y="526771"/>
                </a:cubicBezTo>
                <a:lnTo>
                  <a:pt x="9164773" y="562169"/>
                </a:lnTo>
                <a:lnTo>
                  <a:pt x="9187740" y="549703"/>
                </a:lnTo>
                <a:cubicBezTo>
                  <a:pt x="9250143" y="523309"/>
                  <a:pt x="9318751" y="508714"/>
                  <a:pt x="9390768" y="508714"/>
                </a:cubicBezTo>
                <a:cubicBezTo>
                  <a:pt x="9579813" y="508714"/>
                  <a:pt x="9745368" y="609285"/>
                  <a:pt x="9836849" y="759843"/>
                </a:cubicBezTo>
                <a:lnTo>
                  <a:pt x="9846695" y="779672"/>
                </a:lnTo>
                <a:lnTo>
                  <a:pt x="9859902" y="737128"/>
                </a:lnTo>
                <a:cubicBezTo>
                  <a:pt x="9939084" y="549920"/>
                  <a:pt x="10124455" y="418562"/>
                  <a:pt x="10340506" y="418562"/>
                </a:cubicBezTo>
                <a:cubicBezTo>
                  <a:pt x="10412523" y="418562"/>
                  <a:pt x="10481131" y="433157"/>
                  <a:pt x="10543534" y="459551"/>
                </a:cubicBezTo>
                <a:lnTo>
                  <a:pt x="10626367" y="504512"/>
                </a:lnTo>
                <a:lnTo>
                  <a:pt x="10672181" y="448985"/>
                </a:lnTo>
                <a:cubicBezTo>
                  <a:pt x="10766571" y="354595"/>
                  <a:pt x="10896969" y="296214"/>
                  <a:pt x="11041003" y="296214"/>
                </a:cubicBezTo>
                <a:cubicBezTo>
                  <a:pt x="11149029" y="296214"/>
                  <a:pt x="11249384" y="329053"/>
                  <a:pt x="11332631" y="385294"/>
                </a:cubicBezTo>
                <a:lnTo>
                  <a:pt x="11371408" y="417288"/>
                </a:lnTo>
                <a:lnTo>
                  <a:pt x="11406247" y="398377"/>
                </a:lnTo>
                <a:cubicBezTo>
                  <a:pt x="11468650" y="371983"/>
                  <a:pt x="11537258" y="357388"/>
                  <a:pt x="11609275" y="357388"/>
                </a:cubicBezTo>
                <a:cubicBezTo>
                  <a:pt x="11825326" y="357388"/>
                  <a:pt x="12010697" y="488746"/>
                  <a:pt x="12089879" y="675954"/>
                </a:cubicBezTo>
                <a:lnTo>
                  <a:pt x="12109865" y="740336"/>
                </a:lnTo>
                <a:lnTo>
                  <a:pt x="12187741" y="732486"/>
                </a:lnTo>
                <a:lnTo>
                  <a:pt x="12191999" y="732755"/>
                </a:lnTo>
                <a:lnTo>
                  <a:pt x="12191999" y="1133339"/>
                </a:lnTo>
                <a:lnTo>
                  <a:pt x="0" y="1133339"/>
                </a:lnTo>
                <a:lnTo>
                  <a:pt x="0" y="662259"/>
                </a:lnTo>
                <a:lnTo>
                  <a:pt x="35270" y="627821"/>
                </a:lnTo>
                <a:cubicBezTo>
                  <a:pt x="125433" y="553412"/>
                  <a:pt x="241023" y="508714"/>
                  <a:pt x="367052" y="508714"/>
                </a:cubicBezTo>
                <a:cubicBezTo>
                  <a:pt x="524589" y="508714"/>
                  <a:pt x="665814" y="578555"/>
                  <a:pt x="761454" y="688964"/>
                </a:cubicBezTo>
                <a:lnTo>
                  <a:pt x="765322" y="694269"/>
                </a:lnTo>
                <a:lnTo>
                  <a:pt x="779363" y="668401"/>
                </a:lnTo>
                <a:cubicBezTo>
                  <a:pt x="881198" y="517666"/>
                  <a:pt x="1053653" y="418562"/>
                  <a:pt x="1249255" y="418562"/>
                </a:cubicBezTo>
                <a:cubicBezTo>
                  <a:pt x="1327495" y="418562"/>
                  <a:pt x="1402032" y="434418"/>
                  <a:pt x="1469828" y="463094"/>
                </a:cubicBezTo>
                <a:lnTo>
                  <a:pt x="1529039" y="495232"/>
                </a:lnTo>
                <a:lnTo>
                  <a:pt x="1556571" y="461863"/>
                </a:lnTo>
                <a:cubicBezTo>
                  <a:pt x="1650961" y="367473"/>
                  <a:pt x="1781359" y="309092"/>
                  <a:pt x="1925393" y="309092"/>
                </a:cubicBezTo>
                <a:cubicBezTo>
                  <a:pt x="1997410" y="309092"/>
                  <a:pt x="2066018" y="323687"/>
                  <a:pt x="2128421" y="350081"/>
                </a:cubicBezTo>
                <a:lnTo>
                  <a:pt x="2211864" y="395372"/>
                </a:lnTo>
                <a:lnTo>
                  <a:pt x="2265051" y="366503"/>
                </a:lnTo>
                <a:cubicBezTo>
                  <a:pt x="2332847" y="337827"/>
                  <a:pt x="2407384" y="321971"/>
                  <a:pt x="2485624" y="321971"/>
                </a:cubicBezTo>
                <a:cubicBezTo>
                  <a:pt x="2720347" y="321971"/>
                  <a:pt x="2921738" y="464681"/>
                  <a:pt x="3007763" y="668067"/>
                </a:cubicBezTo>
                <a:lnTo>
                  <a:pt x="3028976" y="736404"/>
                </a:lnTo>
                <a:lnTo>
                  <a:pt x="3043766" y="731813"/>
                </a:lnTo>
                <a:cubicBezTo>
                  <a:pt x="3077721" y="724865"/>
                  <a:pt x="3112877" y="721216"/>
                  <a:pt x="3148886" y="721216"/>
                </a:cubicBezTo>
                <a:lnTo>
                  <a:pt x="3166919" y="722353"/>
                </a:lnTo>
                <a:lnTo>
                  <a:pt x="3196314" y="627658"/>
                </a:lnTo>
                <a:cubicBezTo>
                  <a:pt x="3275496" y="440450"/>
                  <a:pt x="3460867" y="309092"/>
                  <a:pt x="3676918" y="309092"/>
                </a:cubicBezTo>
                <a:cubicBezTo>
                  <a:pt x="3712927" y="309092"/>
                  <a:pt x="3748083" y="312741"/>
                  <a:pt x="3782038" y="319689"/>
                </a:cubicBezTo>
                <a:lnTo>
                  <a:pt x="3790298" y="322253"/>
                </a:lnTo>
                <a:lnTo>
                  <a:pt x="3819586" y="268294"/>
                </a:lnTo>
                <a:cubicBezTo>
                  <a:pt x="3928943" y="106424"/>
                  <a:pt x="4114136" y="0"/>
                  <a:pt x="432418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31" name="任意多边形 30"/>
          <p:cNvSpPr/>
          <p:nvPr/>
        </p:nvSpPr>
        <p:spPr>
          <a:xfrm rot="900000">
            <a:off x="8691563" y="1198563"/>
            <a:ext cx="636588" cy="441325"/>
          </a:xfrm>
          <a:custGeom>
            <a:avLst/>
            <a:gdLst>
              <a:gd name="connsiteX0" fmla="*/ 811844 w 815110"/>
              <a:gd name="connsiteY0" fmla="*/ 0 h 753851"/>
              <a:gd name="connsiteX1" fmla="*/ 811221 w 815110"/>
              <a:gd name="connsiteY1" fmla="*/ 3357 h 753851"/>
              <a:gd name="connsiteX2" fmla="*/ 815110 w 815110"/>
              <a:gd name="connsiteY2" fmla="*/ 1718 h 753851"/>
              <a:gd name="connsiteX3" fmla="*/ 810512 w 815110"/>
              <a:gd name="connsiteY3" fmla="*/ 7176 h 753851"/>
              <a:gd name="connsiteX4" fmla="*/ 674407 w 815110"/>
              <a:gd name="connsiteY4" fmla="*/ 740510 h 753851"/>
              <a:gd name="connsiteX5" fmla="*/ 421276 w 815110"/>
              <a:gd name="connsiteY5" fmla="*/ 621270 h 753851"/>
              <a:gd name="connsiteX6" fmla="*/ 293771 w 815110"/>
              <a:gd name="connsiteY6" fmla="*/ 753851 h 753851"/>
              <a:gd name="connsiteX7" fmla="*/ 336279 w 815110"/>
              <a:gd name="connsiteY7" fmla="*/ 581231 h 753851"/>
              <a:gd name="connsiteX8" fmla="*/ 335005 w 815110"/>
              <a:gd name="connsiteY8" fmla="*/ 580631 h 753851"/>
              <a:gd name="connsiteX9" fmla="*/ 337035 w 815110"/>
              <a:gd name="connsiteY9" fmla="*/ 578159 h 753851"/>
              <a:gd name="connsiteX10" fmla="*/ 337278 w 815110"/>
              <a:gd name="connsiteY10" fmla="*/ 577173 h 753851"/>
              <a:gd name="connsiteX11" fmla="*/ 337691 w 815110"/>
              <a:gd name="connsiteY11" fmla="*/ 577360 h 753851"/>
              <a:gd name="connsiteX12" fmla="*/ 628627 w 815110"/>
              <a:gd name="connsiteY12" fmla="*/ 223097 h 753851"/>
              <a:gd name="connsiteX13" fmla="*/ 609342 w 815110"/>
              <a:gd name="connsiteY13" fmla="*/ 245991 h 753851"/>
              <a:gd name="connsiteX14" fmla="*/ 266398 w 815110"/>
              <a:gd name="connsiteY14" fmla="*/ 517542 h 753851"/>
              <a:gd name="connsiteX15" fmla="*/ 0 w 815110"/>
              <a:gd name="connsiteY15" fmla="*/ 345175 h 753851"/>
              <a:gd name="connsiteX16" fmla="*/ 807958 w 815110"/>
              <a:gd name="connsiteY16" fmla="*/ 4731 h 75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15110" h="753851">
                <a:moveTo>
                  <a:pt x="811844" y="0"/>
                </a:moveTo>
                <a:lnTo>
                  <a:pt x="811221" y="3357"/>
                </a:lnTo>
                <a:lnTo>
                  <a:pt x="815110" y="1718"/>
                </a:lnTo>
                <a:lnTo>
                  <a:pt x="810512" y="7176"/>
                </a:lnTo>
                <a:lnTo>
                  <a:pt x="674407" y="740510"/>
                </a:lnTo>
                <a:lnTo>
                  <a:pt x="421276" y="621270"/>
                </a:lnTo>
                <a:lnTo>
                  <a:pt x="293771" y="753851"/>
                </a:lnTo>
                <a:lnTo>
                  <a:pt x="336279" y="581231"/>
                </a:lnTo>
                <a:lnTo>
                  <a:pt x="335005" y="580631"/>
                </a:lnTo>
                <a:lnTo>
                  <a:pt x="337035" y="578159"/>
                </a:lnTo>
                <a:lnTo>
                  <a:pt x="337278" y="577173"/>
                </a:lnTo>
                <a:lnTo>
                  <a:pt x="337691" y="577360"/>
                </a:lnTo>
                <a:lnTo>
                  <a:pt x="628627" y="223097"/>
                </a:lnTo>
                <a:lnTo>
                  <a:pt x="609342" y="245991"/>
                </a:lnTo>
                <a:lnTo>
                  <a:pt x="266398" y="517542"/>
                </a:lnTo>
                <a:lnTo>
                  <a:pt x="0" y="345175"/>
                </a:lnTo>
                <a:lnTo>
                  <a:pt x="807958" y="4731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alpha val="50000"/>
                </a:schemeClr>
              </a:gs>
              <a:gs pos="0">
                <a:schemeClr val="bg1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4" name="椭圆 3"/>
          <p:cNvSpPr/>
          <p:nvPr/>
        </p:nvSpPr>
        <p:spPr>
          <a:xfrm rot="10800000">
            <a:off x="2551113" y="3295650"/>
            <a:ext cx="268288" cy="2667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5" name="椭圆 4"/>
          <p:cNvSpPr/>
          <p:nvPr/>
        </p:nvSpPr>
        <p:spPr>
          <a:xfrm rot="10800000">
            <a:off x="1912938" y="3328988"/>
            <a:ext cx="201613" cy="200025"/>
          </a:xfrm>
          <a:prstGeom prst="ellips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6" name="椭圆 5"/>
          <p:cNvSpPr/>
          <p:nvPr/>
        </p:nvSpPr>
        <p:spPr>
          <a:xfrm rot="10800000">
            <a:off x="1341438" y="3362325"/>
            <a:ext cx="134938" cy="13335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7" name="椭圆 6"/>
          <p:cNvSpPr/>
          <p:nvPr/>
        </p:nvSpPr>
        <p:spPr>
          <a:xfrm rot="10800000">
            <a:off x="838200" y="3395663"/>
            <a:ext cx="66675" cy="66675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8" name="椭圆 7"/>
          <p:cNvSpPr/>
          <p:nvPr/>
        </p:nvSpPr>
        <p:spPr>
          <a:xfrm>
            <a:off x="9372600" y="3295650"/>
            <a:ext cx="268288" cy="2667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9" name="椭圆 8"/>
          <p:cNvSpPr/>
          <p:nvPr/>
        </p:nvSpPr>
        <p:spPr>
          <a:xfrm>
            <a:off x="10077450" y="3328988"/>
            <a:ext cx="201613" cy="200025"/>
          </a:xfrm>
          <a:prstGeom prst="ellips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10" name="椭圆 9"/>
          <p:cNvSpPr/>
          <p:nvPr/>
        </p:nvSpPr>
        <p:spPr>
          <a:xfrm>
            <a:off x="10715625" y="3362325"/>
            <a:ext cx="134938" cy="13335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11" name="椭圆 10"/>
          <p:cNvSpPr/>
          <p:nvPr/>
        </p:nvSpPr>
        <p:spPr>
          <a:xfrm>
            <a:off x="11287125" y="3395663"/>
            <a:ext cx="66675" cy="66675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74762" name="文本框 11"/>
          <p:cNvSpPr txBox="1"/>
          <p:nvPr/>
        </p:nvSpPr>
        <p:spPr>
          <a:xfrm>
            <a:off x="3195638" y="2828925"/>
            <a:ext cx="1196975" cy="1200150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p>
            <a:pPr algn="ctr"/>
            <a:r>
              <a:rPr lang="en-US" altLang="zh-CN" sz="7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07</a:t>
            </a:r>
            <a:endParaRPr lang="en-US" altLang="zh-CN" sz="72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74763" name="组合 12"/>
          <p:cNvGrpSpPr/>
          <p:nvPr/>
        </p:nvGrpSpPr>
        <p:grpSpPr>
          <a:xfrm>
            <a:off x="4560888" y="2811463"/>
            <a:ext cx="4440237" cy="1019175"/>
            <a:chOff x="4494727" y="2895701"/>
            <a:chExt cx="4440700" cy="1018388"/>
          </a:xfrm>
        </p:grpSpPr>
        <p:sp>
          <p:nvSpPr>
            <p:cNvPr id="74764" name="文本框 13"/>
            <p:cNvSpPr txBox="1"/>
            <p:nvPr/>
          </p:nvSpPr>
          <p:spPr>
            <a:xfrm>
              <a:off x="4494727" y="2895701"/>
              <a:ext cx="4440700" cy="5835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ctr">
              <a:spAutoFit/>
            </a:bodyPr>
            <a:p>
              <a:r>
                <a:rPr lang="zh-CN" altLang="zh-CN" sz="3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合作单位</a:t>
              </a:r>
              <a:endParaRPr lang="zh-CN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4765" name="矩形 14"/>
            <p:cNvSpPr/>
            <p:nvPr/>
          </p:nvSpPr>
          <p:spPr>
            <a:xfrm>
              <a:off x="4494727" y="3607384"/>
              <a:ext cx="4404574" cy="30670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en-US" altLang="zh-CN" sz="1400" dirty="0">
                  <a:solidFill>
                    <a:schemeClr val="bg1"/>
                  </a:solidFill>
                  <a:latin typeface="Arial" panose="020B0604020202020204" pitchFamily="34" charset="0"/>
                  <a:ea typeface="华文细黑" panose="02010600040101010101" pitchFamily="2" charset="-122"/>
                </a:rPr>
                <a:t>Co</a:t>
              </a:r>
              <a:endPara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华文细黑" panose="02010600040101010101" pitchFamily="2" charset="-122"/>
              </a:endParaRPr>
            </a:p>
          </p:txBody>
        </p:sp>
        <p:cxnSp>
          <p:nvCxnSpPr>
            <p:cNvPr id="16" name="直接连接符 15"/>
            <p:cNvCxnSpPr/>
            <p:nvPr/>
          </p:nvCxnSpPr>
          <p:spPr>
            <a:xfrm>
              <a:off x="4494727" y="3504543"/>
              <a:ext cx="440457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comb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3" name="文本框 42"/>
          <p:cNvSpPr txBox="1"/>
          <p:nvPr/>
        </p:nvSpPr>
        <p:spPr>
          <a:xfrm>
            <a:off x="5038725" y="282575"/>
            <a:ext cx="2114550" cy="52228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fontAlgn="auto"/>
            <a:r>
              <a:rPr lang="zh-CN" sz="2800" spc="1000" noProof="1" dirty="0" smtClean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合作单位</a:t>
            </a:r>
            <a:endParaRPr lang="zh-CN" sz="2800" spc="1000" noProof="1" dirty="0" smtClean="0">
              <a:solidFill>
                <a:srgbClr val="92D0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 descr="C:\Users\admin\Desktop\11111111.jpg111111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8213" y="1117600"/>
            <a:ext cx="10315575" cy="5302250"/>
          </a:xfrm>
          <a:prstGeom prst="rect">
            <a:avLst/>
          </a:prstGeom>
          <a:noFill/>
          <a:ln w="12700">
            <a:noFill/>
          </a:ln>
        </p:spPr>
      </p:pic>
      <p:grpSp>
        <p:nvGrpSpPr>
          <p:cNvPr id="8" name="组合 7"/>
          <p:cNvGrpSpPr/>
          <p:nvPr/>
        </p:nvGrpSpPr>
        <p:grpSpPr>
          <a:xfrm>
            <a:off x="1584677" y="409857"/>
            <a:ext cx="9022649" cy="267238"/>
            <a:chOff x="2331650" y="3295381"/>
            <a:chExt cx="9022649" cy="267238"/>
          </a:xfrm>
          <a:solidFill>
            <a:srgbClr val="92D050"/>
          </a:solidFill>
        </p:grpSpPr>
        <p:sp>
          <p:nvSpPr>
            <p:cNvPr id="14" name="椭圆 13"/>
            <p:cNvSpPr/>
            <p:nvPr/>
          </p:nvSpPr>
          <p:spPr>
            <a:xfrm rot="10800000">
              <a:off x="4045590" y="3295381"/>
              <a:ext cx="267237" cy="26723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15" name="椭圆 14"/>
            <p:cNvSpPr/>
            <p:nvPr/>
          </p:nvSpPr>
          <p:spPr>
            <a:xfrm rot="10800000">
              <a:off x="3407467" y="3328786"/>
              <a:ext cx="200428" cy="2004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16" name="椭圆 15"/>
            <p:cNvSpPr/>
            <p:nvPr/>
          </p:nvSpPr>
          <p:spPr>
            <a:xfrm rot="10800000">
              <a:off x="2836154" y="3362190"/>
              <a:ext cx="133619" cy="1336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17" name="椭圆 16"/>
            <p:cNvSpPr/>
            <p:nvPr/>
          </p:nvSpPr>
          <p:spPr>
            <a:xfrm rot="10800000">
              <a:off x="2331650" y="3395595"/>
              <a:ext cx="66809" cy="6680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18" name="椭圆 17"/>
            <p:cNvSpPr/>
            <p:nvPr/>
          </p:nvSpPr>
          <p:spPr>
            <a:xfrm>
              <a:off x="9373122" y="3295382"/>
              <a:ext cx="267237" cy="26723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19" name="椭圆 18"/>
            <p:cNvSpPr/>
            <p:nvPr/>
          </p:nvSpPr>
          <p:spPr>
            <a:xfrm>
              <a:off x="10078054" y="3328787"/>
              <a:ext cx="200428" cy="2004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0" name="椭圆 19"/>
            <p:cNvSpPr/>
            <p:nvPr/>
          </p:nvSpPr>
          <p:spPr>
            <a:xfrm>
              <a:off x="10716176" y="3362191"/>
              <a:ext cx="133619" cy="1336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1" name="椭圆 20"/>
            <p:cNvSpPr/>
            <p:nvPr/>
          </p:nvSpPr>
          <p:spPr>
            <a:xfrm>
              <a:off x="11287490" y="3395595"/>
              <a:ext cx="66809" cy="6680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</p:grpSp>
      <p:sp>
        <p:nvSpPr>
          <p:cNvPr id="22" name="文本框 21"/>
          <p:cNvSpPr txBox="1"/>
          <p:nvPr userDrawn="1"/>
        </p:nvSpPr>
        <p:spPr>
          <a:xfrm>
            <a:off x="10694669" y="175894"/>
            <a:ext cx="1383666" cy="337167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 fontAlgn="auto"/>
            <a:r>
              <a:rPr lang="zh-CN" altLang="en-US" sz="1600" noProof="1">
                <a:gradFill>
                  <a:gsLst>
                    <a:gs pos="21000">
                      <a:schemeClr val="accent6">
                        <a:lumMod val="60000"/>
                        <a:lumOff val="40000"/>
                      </a:schemeClr>
                    </a:gs>
                    <a:gs pos="88000">
                      <a:schemeClr val="accent6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+mn-lt"/>
                <a:ea typeface="+mn-ea"/>
                <a:cs typeface="+mn-cs"/>
              </a:rPr>
              <a:t>艾弗特通讯</a:t>
            </a:r>
            <a:endParaRPr lang="zh-CN" altLang="en-US" sz="1600" noProof="1">
              <a:gradFill>
                <a:gsLst>
                  <a:gs pos="21000">
                    <a:schemeClr val="accent6">
                      <a:lumMod val="60000"/>
                      <a:lumOff val="40000"/>
                    </a:schemeClr>
                  </a:gs>
                  <a:gs pos="88000">
                    <a:schemeClr val="accent6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bg1"/>
            </a:gs>
            <a:gs pos="40000">
              <a:srgbClr val="C5E0B4"/>
            </a:gs>
            <a:gs pos="71000">
              <a:srgbClr val="99D365"/>
            </a:gs>
            <a:gs pos="100000">
              <a:srgbClr val="92D050"/>
            </a:gs>
          </a:gsLst>
          <a:lin ang="1626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9235" name="文本框 23"/>
          <p:cNvSpPr txBox="1"/>
          <p:nvPr/>
        </p:nvSpPr>
        <p:spPr>
          <a:xfrm>
            <a:off x="10694988" y="176213"/>
            <a:ext cx="1382712" cy="3365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dist"/>
            <a:r>
              <a:rPr lang="zh-CN" altLang="en-US" sz="1600" b="1">
                <a:solidFill>
                  <a:schemeClr val="bg1"/>
                </a:solidFill>
                <a:latin typeface="Verdana" panose="020B0604030504040204" charset="0"/>
                <a:ea typeface="微软雅黑" panose="020B0503020204020204" pitchFamily="34" charset="-122"/>
              </a:rPr>
              <a:t>艾弗特通讯</a:t>
            </a:r>
            <a:endParaRPr lang="zh-CN" altLang="en-US" sz="1600" b="1">
              <a:solidFill>
                <a:schemeClr val="bg1"/>
              </a:solidFill>
              <a:latin typeface="Verdana" panose="020B0604030504040204" charset="0"/>
              <a:ea typeface="微软雅黑" panose="020B0503020204020204" pitchFamily="34" charset="-122"/>
            </a:endParaRPr>
          </a:p>
        </p:txBody>
      </p:sp>
      <p:sp>
        <p:nvSpPr>
          <p:cNvPr id="80" name="任意多边形 79"/>
          <p:cNvSpPr/>
          <p:nvPr/>
        </p:nvSpPr>
        <p:spPr>
          <a:xfrm>
            <a:off x="635" y="4883150"/>
            <a:ext cx="12192000" cy="1974850"/>
          </a:xfrm>
          <a:custGeom>
            <a:avLst/>
            <a:gdLst>
              <a:gd name="connsiteX0" fmla="*/ 4353340 w 12192001"/>
              <a:gd name="connsiteY0" fmla="*/ 0 h 1975365"/>
              <a:gd name="connsiteX1" fmla="*/ 5522941 w 12192001"/>
              <a:gd name="connsiteY1" fmla="*/ 551581 h 1975365"/>
              <a:gd name="connsiteX2" fmla="*/ 5532197 w 12192001"/>
              <a:gd name="connsiteY2" fmla="*/ 563959 h 1975365"/>
              <a:gd name="connsiteX3" fmla="*/ 5553053 w 12192001"/>
              <a:gd name="connsiteY3" fmla="*/ 553912 h 1975365"/>
              <a:gd name="connsiteX4" fmla="*/ 6143039 w 12192001"/>
              <a:gd name="connsiteY4" fmla="*/ 434799 h 1975365"/>
              <a:gd name="connsiteX5" fmla="*/ 7214812 w 12192001"/>
              <a:gd name="connsiteY5" fmla="*/ 878743 h 1975365"/>
              <a:gd name="connsiteX6" fmla="*/ 7274619 w 12192001"/>
              <a:gd name="connsiteY6" fmla="*/ 944547 h 1975365"/>
              <a:gd name="connsiteX7" fmla="*/ 7300992 w 12192001"/>
              <a:gd name="connsiteY7" fmla="*/ 901137 h 1975365"/>
              <a:gd name="connsiteX8" fmla="*/ 8776254 w 12192001"/>
              <a:gd name="connsiteY8" fmla="*/ 116746 h 1975365"/>
              <a:gd name="connsiteX9" fmla="*/ 10251516 w 12192001"/>
              <a:gd name="connsiteY9" fmla="*/ 901137 h 1975365"/>
              <a:gd name="connsiteX10" fmla="*/ 10255993 w 12192001"/>
              <a:gd name="connsiteY10" fmla="*/ 908506 h 1975365"/>
              <a:gd name="connsiteX11" fmla="*/ 10332727 w 12192001"/>
              <a:gd name="connsiteY11" fmla="*/ 824077 h 1975365"/>
              <a:gd name="connsiteX12" fmla="*/ 11404501 w 12192001"/>
              <a:gd name="connsiteY12" fmla="*/ 380133 h 1975365"/>
              <a:gd name="connsiteX13" fmla="*/ 12126982 w 12192001"/>
              <a:gd name="connsiteY13" fmla="*/ 563072 h 1975365"/>
              <a:gd name="connsiteX14" fmla="*/ 12192001 w 12192001"/>
              <a:gd name="connsiteY14" fmla="*/ 602572 h 1975365"/>
              <a:gd name="connsiteX15" fmla="*/ 12192001 w 12192001"/>
              <a:gd name="connsiteY15" fmla="*/ 1975365 h 1975365"/>
              <a:gd name="connsiteX16" fmla="*/ 0 w 12192001"/>
              <a:gd name="connsiteY16" fmla="*/ 1975365 h 1975365"/>
              <a:gd name="connsiteX17" fmla="*/ 0 w 12192001"/>
              <a:gd name="connsiteY17" fmla="*/ 204727 h 1975365"/>
              <a:gd name="connsiteX18" fmla="*/ 55205 w 12192001"/>
              <a:gd name="connsiteY18" fmla="*/ 207862 h 1975365"/>
              <a:gd name="connsiteX19" fmla="*/ 1223759 w 12192001"/>
              <a:gd name="connsiteY19" fmla="*/ 843689 h 1975365"/>
              <a:gd name="connsiteX20" fmla="*/ 1311523 w 12192001"/>
              <a:gd name="connsiteY20" fmla="*/ 961054 h 1975365"/>
              <a:gd name="connsiteX21" fmla="*/ 1316220 w 12192001"/>
              <a:gd name="connsiteY21" fmla="*/ 955887 h 1975365"/>
              <a:gd name="connsiteX22" fmla="*/ 2574237 w 12192001"/>
              <a:gd name="connsiteY22" fmla="*/ 434799 h 1975365"/>
              <a:gd name="connsiteX23" fmla="*/ 3103288 w 12192001"/>
              <a:gd name="connsiteY23" fmla="*/ 514784 h 1975365"/>
              <a:gd name="connsiteX24" fmla="*/ 3188753 w 12192001"/>
              <a:gd name="connsiteY24" fmla="*/ 546065 h 1975365"/>
              <a:gd name="connsiteX25" fmla="*/ 3281567 w 12192001"/>
              <a:gd name="connsiteY25" fmla="*/ 443944 h 1975365"/>
              <a:gd name="connsiteX26" fmla="*/ 4353340 w 12192001"/>
              <a:gd name="connsiteY26" fmla="*/ 0 h 1975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1" h="1975365">
                <a:moveTo>
                  <a:pt x="4353340" y="0"/>
                </a:moveTo>
                <a:cubicBezTo>
                  <a:pt x="4824213" y="0"/>
                  <a:pt x="5244936" y="214716"/>
                  <a:pt x="5522941" y="551581"/>
                </a:cubicBezTo>
                <a:lnTo>
                  <a:pt x="5532197" y="563959"/>
                </a:lnTo>
                <a:lnTo>
                  <a:pt x="5553053" y="553912"/>
                </a:lnTo>
                <a:cubicBezTo>
                  <a:pt x="5734391" y="477212"/>
                  <a:pt x="5933762" y="434799"/>
                  <a:pt x="6143039" y="434799"/>
                </a:cubicBezTo>
                <a:cubicBezTo>
                  <a:pt x="6561592" y="434799"/>
                  <a:pt x="6940521" y="604452"/>
                  <a:pt x="7214812" y="878743"/>
                </a:cubicBezTo>
                <a:lnTo>
                  <a:pt x="7274619" y="944547"/>
                </a:lnTo>
                <a:lnTo>
                  <a:pt x="7300992" y="901137"/>
                </a:lnTo>
                <a:cubicBezTo>
                  <a:pt x="7620710" y="427892"/>
                  <a:pt x="8162146" y="116746"/>
                  <a:pt x="8776254" y="116746"/>
                </a:cubicBezTo>
                <a:cubicBezTo>
                  <a:pt x="9390362" y="116746"/>
                  <a:pt x="9931798" y="427892"/>
                  <a:pt x="10251516" y="901137"/>
                </a:cubicBezTo>
                <a:lnTo>
                  <a:pt x="10255993" y="908506"/>
                </a:lnTo>
                <a:lnTo>
                  <a:pt x="10332727" y="824077"/>
                </a:lnTo>
                <a:cubicBezTo>
                  <a:pt x="10607018" y="549786"/>
                  <a:pt x="10985947" y="380133"/>
                  <a:pt x="11404501" y="380133"/>
                </a:cubicBezTo>
                <a:cubicBezTo>
                  <a:pt x="11666097" y="380133"/>
                  <a:pt x="11912215" y="446404"/>
                  <a:pt x="12126982" y="563072"/>
                </a:cubicBezTo>
                <a:lnTo>
                  <a:pt x="12192001" y="602572"/>
                </a:lnTo>
                <a:lnTo>
                  <a:pt x="12192001" y="1975365"/>
                </a:lnTo>
                <a:lnTo>
                  <a:pt x="0" y="1975365"/>
                </a:lnTo>
                <a:lnTo>
                  <a:pt x="0" y="204727"/>
                </a:lnTo>
                <a:lnTo>
                  <a:pt x="55205" y="207862"/>
                </a:lnTo>
                <a:cubicBezTo>
                  <a:pt x="524453" y="261507"/>
                  <a:pt x="938234" y="497713"/>
                  <a:pt x="1223759" y="843689"/>
                </a:cubicBezTo>
                <a:lnTo>
                  <a:pt x="1311523" y="961054"/>
                </a:lnTo>
                <a:lnTo>
                  <a:pt x="1316220" y="955887"/>
                </a:lnTo>
                <a:cubicBezTo>
                  <a:pt x="1638174" y="633932"/>
                  <a:pt x="2082950" y="434799"/>
                  <a:pt x="2574237" y="434799"/>
                </a:cubicBezTo>
                <a:cubicBezTo>
                  <a:pt x="2758469" y="434799"/>
                  <a:pt x="2936161" y="462802"/>
                  <a:pt x="3103288" y="514784"/>
                </a:cubicBezTo>
                <a:lnTo>
                  <a:pt x="3188753" y="546065"/>
                </a:lnTo>
                <a:lnTo>
                  <a:pt x="3281567" y="443944"/>
                </a:lnTo>
                <a:cubicBezTo>
                  <a:pt x="3555858" y="169652"/>
                  <a:pt x="3934787" y="0"/>
                  <a:pt x="4353340" y="0"/>
                </a:cubicBezTo>
                <a:close/>
              </a:path>
            </a:pathLst>
          </a:cu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62" name="任意多边形 61"/>
          <p:cNvSpPr/>
          <p:nvPr/>
        </p:nvSpPr>
        <p:spPr>
          <a:xfrm>
            <a:off x="0" y="5413375"/>
            <a:ext cx="12192000" cy="1444625"/>
          </a:xfrm>
          <a:custGeom>
            <a:avLst/>
            <a:gdLst>
              <a:gd name="connsiteX0" fmla="*/ 3397688 w 12192000"/>
              <a:gd name="connsiteY0" fmla="*/ 0 h 1445191"/>
              <a:gd name="connsiteX1" fmla="*/ 4028686 w 12192000"/>
              <a:gd name="connsiteY1" fmla="*/ 335498 h 1445191"/>
              <a:gd name="connsiteX2" fmla="*/ 4064859 w 12192000"/>
              <a:gd name="connsiteY2" fmla="*/ 402142 h 1445191"/>
              <a:gd name="connsiteX3" fmla="*/ 4184991 w 12192000"/>
              <a:gd name="connsiteY3" fmla="*/ 336937 h 1445191"/>
              <a:gd name="connsiteX4" fmla="*/ 4481190 w 12192000"/>
              <a:gd name="connsiteY4" fmla="*/ 277137 h 1445191"/>
              <a:gd name="connsiteX5" fmla="*/ 5112188 w 12192000"/>
              <a:gd name="connsiteY5" fmla="*/ 612635 h 1445191"/>
              <a:gd name="connsiteX6" fmla="*/ 5112268 w 12192000"/>
              <a:gd name="connsiteY6" fmla="*/ 612785 h 1445191"/>
              <a:gd name="connsiteX7" fmla="*/ 5138627 w 12192000"/>
              <a:gd name="connsiteY7" fmla="*/ 564223 h 1445191"/>
              <a:gd name="connsiteX8" fmla="*/ 5943603 w 12192000"/>
              <a:gd name="connsiteY8" fmla="*/ 136221 h 1445191"/>
              <a:gd name="connsiteX9" fmla="*/ 6406326 w 12192000"/>
              <a:gd name="connsiteY9" fmla="*/ 253387 h 1445191"/>
              <a:gd name="connsiteX10" fmla="*/ 6446733 w 12192000"/>
              <a:gd name="connsiteY10" fmla="*/ 277935 h 1445191"/>
              <a:gd name="connsiteX11" fmla="*/ 6492158 w 12192000"/>
              <a:gd name="connsiteY11" fmla="*/ 222879 h 1445191"/>
              <a:gd name="connsiteX12" fmla="*/ 7030236 w 12192000"/>
              <a:gd name="connsiteY12" fmla="*/ 0 h 1445191"/>
              <a:gd name="connsiteX13" fmla="*/ 7568314 w 12192000"/>
              <a:gd name="connsiteY13" fmla="*/ 222879 h 1445191"/>
              <a:gd name="connsiteX14" fmla="*/ 7608074 w 12192000"/>
              <a:gd name="connsiteY14" fmla="*/ 271069 h 1445191"/>
              <a:gd name="connsiteX15" fmla="*/ 7616564 w 12192000"/>
              <a:gd name="connsiteY15" fmla="*/ 265911 h 1445191"/>
              <a:gd name="connsiteX16" fmla="*/ 8079289 w 12192000"/>
              <a:gd name="connsiteY16" fmla="*/ 148745 h 1445191"/>
              <a:gd name="connsiteX17" fmla="*/ 8813332 w 12192000"/>
              <a:gd name="connsiteY17" fmla="*/ 484217 h 1445191"/>
              <a:gd name="connsiteX18" fmla="*/ 8909108 w 12192000"/>
              <a:gd name="connsiteY18" fmla="*/ 615575 h 1445191"/>
              <a:gd name="connsiteX19" fmla="*/ 8910704 w 12192000"/>
              <a:gd name="connsiteY19" fmla="*/ 612634 h 1445191"/>
              <a:gd name="connsiteX20" fmla="*/ 9541702 w 12192000"/>
              <a:gd name="connsiteY20" fmla="*/ 277136 h 1445191"/>
              <a:gd name="connsiteX21" fmla="*/ 9967160 w 12192000"/>
              <a:gd name="connsiteY21" fmla="*/ 407095 h 1445191"/>
              <a:gd name="connsiteX22" fmla="*/ 9976306 w 12192000"/>
              <a:gd name="connsiteY22" fmla="*/ 414641 h 1445191"/>
              <a:gd name="connsiteX23" fmla="*/ 10019263 w 12192000"/>
              <a:gd name="connsiteY23" fmla="*/ 335498 h 1445191"/>
              <a:gd name="connsiteX24" fmla="*/ 10650261 w 12192000"/>
              <a:gd name="connsiteY24" fmla="*/ 0 h 1445191"/>
              <a:gd name="connsiteX25" fmla="*/ 11281259 w 12192000"/>
              <a:gd name="connsiteY25" fmla="*/ 335498 h 1445191"/>
              <a:gd name="connsiteX26" fmla="*/ 11306422 w 12192000"/>
              <a:gd name="connsiteY26" fmla="*/ 381858 h 1445191"/>
              <a:gd name="connsiteX27" fmla="*/ 11321378 w 12192000"/>
              <a:gd name="connsiteY27" fmla="*/ 369518 h 1445191"/>
              <a:gd name="connsiteX28" fmla="*/ 11746836 w 12192000"/>
              <a:gd name="connsiteY28" fmla="*/ 239559 h 1445191"/>
              <a:gd name="connsiteX29" fmla="*/ 12172294 w 12192000"/>
              <a:gd name="connsiteY29" fmla="*/ 369518 h 1445191"/>
              <a:gd name="connsiteX30" fmla="*/ 12192000 w 12192000"/>
              <a:gd name="connsiteY30" fmla="*/ 385777 h 1445191"/>
              <a:gd name="connsiteX31" fmla="*/ 12192000 w 12192000"/>
              <a:gd name="connsiteY31" fmla="*/ 1445191 h 1445191"/>
              <a:gd name="connsiteX32" fmla="*/ 0 w 12192000"/>
              <a:gd name="connsiteY32" fmla="*/ 1445191 h 1445191"/>
              <a:gd name="connsiteX33" fmla="*/ 0 w 12192000"/>
              <a:gd name="connsiteY33" fmla="*/ 52120 h 1445191"/>
              <a:gd name="connsiteX34" fmla="*/ 68550 w 12192000"/>
              <a:gd name="connsiteY34" fmla="*/ 79738 h 1445191"/>
              <a:gd name="connsiteX35" fmla="*/ 247175 w 12192000"/>
              <a:gd name="connsiteY35" fmla="*/ 184935 h 1445191"/>
              <a:gd name="connsiteX36" fmla="*/ 338186 w 12192000"/>
              <a:gd name="connsiteY36" fmla="*/ 253847 h 1445191"/>
              <a:gd name="connsiteX37" fmla="*/ 338943 w 12192000"/>
              <a:gd name="connsiteY37" fmla="*/ 253387 h 1445191"/>
              <a:gd name="connsiteX38" fmla="*/ 801669 w 12192000"/>
              <a:gd name="connsiteY38" fmla="*/ 136221 h 1445191"/>
              <a:gd name="connsiteX39" fmla="*/ 1631894 w 12192000"/>
              <a:gd name="connsiteY39" fmla="*/ 603610 h 1445191"/>
              <a:gd name="connsiteX40" fmla="*/ 1638578 w 12192000"/>
              <a:gd name="connsiteY40" fmla="*/ 617070 h 1445191"/>
              <a:gd name="connsiteX41" fmla="*/ 1711200 w 12192000"/>
              <a:gd name="connsiteY41" fmla="*/ 529051 h 1445191"/>
              <a:gd name="connsiteX42" fmla="*/ 2289136 w 12192000"/>
              <a:gd name="connsiteY42" fmla="*/ 289663 h 1445191"/>
              <a:gd name="connsiteX43" fmla="*/ 2695964 w 12192000"/>
              <a:gd name="connsiteY43" fmla="*/ 397949 h 1445191"/>
              <a:gd name="connsiteX44" fmla="*/ 2722727 w 12192000"/>
              <a:gd name="connsiteY44" fmla="*/ 416495 h 1445191"/>
              <a:gd name="connsiteX45" fmla="*/ 2766691 w 12192000"/>
              <a:gd name="connsiteY45" fmla="*/ 335498 h 1445191"/>
              <a:gd name="connsiteX46" fmla="*/ 3397688 w 12192000"/>
              <a:gd name="connsiteY46" fmla="*/ 0 h 1445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2192000" h="1445191">
                <a:moveTo>
                  <a:pt x="3397688" y="0"/>
                </a:moveTo>
                <a:cubicBezTo>
                  <a:pt x="3660354" y="0"/>
                  <a:pt x="3891936" y="133083"/>
                  <a:pt x="4028686" y="335498"/>
                </a:cubicBezTo>
                <a:lnTo>
                  <a:pt x="4064859" y="402142"/>
                </a:lnTo>
                <a:lnTo>
                  <a:pt x="4184991" y="336937"/>
                </a:lnTo>
                <a:cubicBezTo>
                  <a:pt x="4276031" y="298430"/>
                  <a:pt x="4376124" y="277137"/>
                  <a:pt x="4481190" y="277137"/>
                </a:cubicBezTo>
                <a:cubicBezTo>
                  <a:pt x="4743855" y="277137"/>
                  <a:pt x="4975438" y="410220"/>
                  <a:pt x="5112188" y="612635"/>
                </a:cubicBezTo>
                <a:lnTo>
                  <a:pt x="5112268" y="612785"/>
                </a:lnTo>
                <a:lnTo>
                  <a:pt x="5138627" y="564223"/>
                </a:lnTo>
                <a:cubicBezTo>
                  <a:pt x="5313082" y="305997"/>
                  <a:pt x="5608515" y="136221"/>
                  <a:pt x="5943603" y="136221"/>
                </a:cubicBezTo>
                <a:cubicBezTo>
                  <a:pt x="6111145" y="136221"/>
                  <a:pt x="6268776" y="178665"/>
                  <a:pt x="6406326" y="253387"/>
                </a:cubicBezTo>
                <a:lnTo>
                  <a:pt x="6446733" y="277935"/>
                </a:lnTo>
                <a:lnTo>
                  <a:pt x="6492158" y="222879"/>
                </a:lnTo>
                <a:cubicBezTo>
                  <a:pt x="6629864" y="85173"/>
                  <a:pt x="6820104" y="0"/>
                  <a:pt x="7030236" y="0"/>
                </a:cubicBezTo>
                <a:cubicBezTo>
                  <a:pt x="7240368" y="0"/>
                  <a:pt x="7430608" y="85173"/>
                  <a:pt x="7568314" y="222879"/>
                </a:cubicBezTo>
                <a:lnTo>
                  <a:pt x="7608074" y="271069"/>
                </a:lnTo>
                <a:lnTo>
                  <a:pt x="7616564" y="265911"/>
                </a:lnTo>
                <a:cubicBezTo>
                  <a:pt x="7754115" y="191189"/>
                  <a:pt x="7911746" y="148745"/>
                  <a:pt x="8079289" y="148745"/>
                </a:cubicBezTo>
                <a:cubicBezTo>
                  <a:pt x="8372490" y="148745"/>
                  <a:pt x="8635332" y="278730"/>
                  <a:pt x="8813332" y="484217"/>
                </a:cubicBezTo>
                <a:lnTo>
                  <a:pt x="8909108" y="615575"/>
                </a:lnTo>
                <a:lnTo>
                  <a:pt x="8910704" y="612634"/>
                </a:lnTo>
                <a:cubicBezTo>
                  <a:pt x="9047454" y="410219"/>
                  <a:pt x="9279036" y="277136"/>
                  <a:pt x="9541702" y="277136"/>
                </a:cubicBezTo>
                <a:cubicBezTo>
                  <a:pt x="9699301" y="277136"/>
                  <a:pt x="9845711" y="325046"/>
                  <a:pt x="9967160" y="407095"/>
                </a:cubicBezTo>
                <a:lnTo>
                  <a:pt x="9976306" y="414641"/>
                </a:lnTo>
                <a:lnTo>
                  <a:pt x="10019263" y="335498"/>
                </a:lnTo>
                <a:cubicBezTo>
                  <a:pt x="10156013" y="133083"/>
                  <a:pt x="10387595" y="0"/>
                  <a:pt x="10650261" y="0"/>
                </a:cubicBezTo>
                <a:cubicBezTo>
                  <a:pt x="10912927" y="0"/>
                  <a:pt x="11144509" y="133083"/>
                  <a:pt x="11281259" y="335498"/>
                </a:cubicBezTo>
                <a:lnTo>
                  <a:pt x="11306422" y="381858"/>
                </a:lnTo>
                <a:lnTo>
                  <a:pt x="11321378" y="369518"/>
                </a:lnTo>
                <a:cubicBezTo>
                  <a:pt x="11442827" y="287469"/>
                  <a:pt x="11589237" y="239559"/>
                  <a:pt x="11746836" y="239559"/>
                </a:cubicBezTo>
                <a:cubicBezTo>
                  <a:pt x="11904435" y="239559"/>
                  <a:pt x="12050845" y="287469"/>
                  <a:pt x="12172294" y="369518"/>
                </a:cubicBezTo>
                <a:lnTo>
                  <a:pt x="12192000" y="385777"/>
                </a:lnTo>
                <a:lnTo>
                  <a:pt x="12192000" y="1445191"/>
                </a:lnTo>
                <a:lnTo>
                  <a:pt x="0" y="1445191"/>
                </a:lnTo>
                <a:lnTo>
                  <a:pt x="0" y="52120"/>
                </a:lnTo>
                <a:lnTo>
                  <a:pt x="68550" y="79738"/>
                </a:lnTo>
                <a:cubicBezTo>
                  <a:pt x="130842" y="110458"/>
                  <a:pt x="190524" y="145664"/>
                  <a:pt x="247175" y="184935"/>
                </a:cubicBezTo>
                <a:lnTo>
                  <a:pt x="338186" y="253847"/>
                </a:lnTo>
                <a:lnTo>
                  <a:pt x="338943" y="253387"/>
                </a:lnTo>
                <a:cubicBezTo>
                  <a:pt x="476494" y="178665"/>
                  <a:pt x="634125" y="136221"/>
                  <a:pt x="801669" y="136221"/>
                </a:cubicBezTo>
                <a:cubicBezTo>
                  <a:pt x="1153510" y="136221"/>
                  <a:pt x="1461634" y="323399"/>
                  <a:pt x="1631894" y="603610"/>
                </a:cubicBezTo>
                <a:lnTo>
                  <a:pt x="1638578" y="617070"/>
                </a:lnTo>
                <a:lnTo>
                  <a:pt x="1711200" y="529051"/>
                </a:lnTo>
                <a:cubicBezTo>
                  <a:pt x="1859106" y="381145"/>
                  <a:pt x="2063437" y="289663"/>
                  <a:pt x="2289136" y="289663"/>
                </a:cubicBezTo>
                <a:cubicBezTo>
                  <a:pt x="2437250" y="289663"/>
                  <a:pt x="2576162" y="329061"/>
                  <a:pt x="2695964" y="397949"/>
                </a:cubicBezTo>
                <a:lnTo>
                  <a:pt x="2722727" y="416495"/>
                </a:lnTo>
                <a:lnTo>
                  <a:pt x="2766691" y="335498"/>
                </a:lnTo>
                <a:cubicBezTo>
                  <a:pt x="2903440" y="133083"/>
                  <a:pt x="3135023" y="0"/>
                  <a:pt x="3397688" y="0"/>
                </a:cubicBezTo>
                <a:close/>
              </a:path>
            </a:pathLst>
          </a:cu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36" name="任意多边形 35"/>
          <p:cNvSpPr/>
          <p:nvPr/>
        </p:nvSpPr>
        <p:spPr>
          <a:xfrm>
            <a:off x="0" y="5724525"/>
            <a:ext cx="12192000" cy="1133475"/>
          </a:xfrm>
          <a:custGeom>
            <a:avLst/>
            <a:gdLst>
              <a:gd name="connsiteX0" fmla="*/ 4324187 w 12191999"/>
              <a:gd name="connsiteY0" fmla="*/ 0 h 1133339"/>
              <a:gd name="connsiteX1" fmla="*/ 4828786 w 12191999"/>
              <a:gd name="connsiteY1" fmla="*/ 268294 h 1133339"/>
              <a:gd name="connsiteX2" fmla="*/ 4852161 w 12191999"/>
              <a:gd name="connsiteY2" fmla="*/ 311359 h 1133339"/>
              <a:gd name="connsiteX3" fmla="*/ 4874652 w 12191999"/>
              <a:gd name="connsiteY3" fmla="*/ 309092 h 1133339"/>
              <a:gd name="connsiteX4" fmla="*/ 5307165 w 12191999"/>
              <a:gd name="connsiteY4" fmla="*/ 539058 h 1133339"/>
              <a:gd name="connsiteX5" fmla="*/ 5334082 w 12191999"/>
              <a:gd name="connsiteY5" fmla="*/ 588645 h 1133339"/>
              <a:gd name="connsiteX6" fmla="*/ 5405825 w 12191999"/>
              <a:gd name="connsiteY6" fmla="*/ 549703 h 1133339"/>
              <a:gd name="connsiteX7" fmla="*/ 5608854 w 12191999"/>
              <a:gd name="connsiteY7" fmla="*/ 508714 h 1133339"/>
              <a:gd name="connsiteX8" fmla="*/ 5653102 w 12191999"/>
              <a:gd name="connsiteY8" fmla="*/ 512618 h 1133339"/>
              <a:gd name="connsiteX9" fmla="*/ 5684350 w 12191999"/>
              <a:gd name="connsiteY9" fmla="*/ 474742 h 1133339"/>
              <a:gd name="connsiteX10" fmla="*/ 6053173 w 12191999"/>
              <a:gd name="connsiteY10" fmla="*/ 321971 h 1133339"/>
              <a:gd name="connsiteX11" fmla="*/ 6256201 w 12191999"/>
              <a:gd name="connsiteY11" fmla="*/ 362960 h 1133339"/>
              <a:gd name="connsiteX12" fmla="*/ 6335091 w 12191999"/>
              <a:gd name="connsiteY12" fmla="*/ 405780 h 1133339"/>
              <a:gd name="connsiteX13" fmla="*/ 6344312 w 12191999"/>
              <a:gd name="connsiteY13" fmla="*/ 398172 h 1133339"/>
              <a:gd name="connsiteX14" fmla="*/ 6635938 w 12191999"/>
              <a:gd name="connsiteY14" fmla="*/ 309092 h 1133339"/>
              <a:gd name="connsiteX15" fmla="*/ 7004761 w 12191999"/>
              <a:gd name="connsiteY15" fmla="*/ 461863 h 1133339"/>
              <a:gd name="connsiteX16" fmla="*/ 7041595 w 12191999"/>
              <a:gd name="connsiteY16" fmla="*/ 506507 h 1133339"/>
              <a:gd name="connsiteX17" fmla="*/ 7048024 w 12191999"/>
              <a:gd name="connsiteY17" fmla="*/ 501203 h 1133339"/>
              <a:gd name="connsiteX18" fmla="*/ 7339652 w 12191999"/>
              <a:gd name="connsiteY18" fmla="*/ 412123 h 1133339"/>
              <a:gd name="connsiteX19" fmla="*/ 7820257 w 12191999"/>
              <a:gd name="connsiteY19" fmla="*/ 730689 h 1133339"/>
              <a:gd name="connsiteX20" fmla="*/ 7823882 w 12191999"/>
              <a:gd name="connsiteY20" fmla="*/ 742369 h 1133339"/>
              <a:gd name="connsiteX21" fmla="*/ 7829379 w 12191999"/>
              <a:gd name="connsiteY21" fmla="*/ 732242 h 1133339"/>
              <a:gd name="connsiteX22" fmla="*/ 8261893 w 12191999"/>
              <a:gd name="connsiteY22" fmla="*/ 502276 h 1133339"/>
              <a:gd name="connsiteX23" fmla="*/ 8441234 w 12191999"/>
              <a:gd name="connsiteY23" fmla="*/ 533926 h 1133339"/>
              <a:gd name="connsiteX24" fmla="*/ 8512634 w 12191999"/>
              <a:gd name="connsiteY24" fmla="*/ 567236 h 1133339"/>
              <a:gd name="connsiteX25" fmla="*/ 8534598 w 12191999"/>
              <a:gd name="connsiteY25" fmla="*/ 526771 h 1133339"/>
              <a:gd name="connsiteX26" fmla="*/ 8840079 w 12191999"/>
              <a:gd name="connsiteY26" fmla="*/ 364348 h 1133339"/>
              <a:gd name="connsiteX27" fmla="*/ 9145560 w 12191999"/>
              <a:gd name="connsiteY27" fmla="*/ 526771 h 1133339"/>
              <a:gd name="connsiteX28" fmla="*/ 9164773 w 12191999"/>
              <a:gd name="connsiteY28" fmla="*/ 562169 h 1133339"/>
              <a:gd name="connsiteX29" fmla="*/ 9187740 w 12191999"/>
              <a:gd name="connsiteY29" fmla="*/ 549703 h 1133339"/>
              <a:gd name="connsiteX30" fmla="*/ 9390768 w 12191999"/>
              <a:gd name="connsiteY30" fmla="*/ 508714 h 1133339"/>
              <a:gd name="connsiteX31" fmla="*/ 9836849 w 12191999"/>
              <a:gd name="connsiteY31" fmla="*/ 759843 h 1133339"/>
              <a:gd name="connsiteX32" fmla="*/ 9846695 w 12191999"/>
              <a:gd name="connsiteY32" fmla="*/ 779672 h 1133339"/>
              <a:gd name="connsiteX33" fmla="*/ 9859902 w 12191999"/>
              <a:gd name="connsiteY33" fmla="*/ 737128 h 1133339"/>
              <a:gd name="connsiteX34" fmla="*/ 10340506 w 12191999"/>
              <a:gd name="connsiteY34" fmla="*/ 418562 h 1133339"/>
              <a:gd name="connsiteX35" fmla="*/ 10543534 w 12191999"/>
              <a:gd name="connsiteY35" fmla="*/ 459551 h 1133339"/>
              <a:gd name="connsiteX36" fmla="*/ 10626367 w 12191999"/>
              <a:gd name="connsiteY36" fmla="*/ 504512 h 1133339"/>
              <a:gd name="connsiteX37" fmla="*/ 10672181 w 12191999"/>
              <a:gd name="connsiteY37" fmla="*/ 448985 h 1133339"/>
              <a:gd name="connsiteX38" fmla="*/ 11041003 w 12191999"/>
              <a:gd name="connsiteY38" fmla="*/ 296214 h 1133339"/>
              <a:gd name="connsiteX39" fmla="*/ 11332631 w 12191999"/>
              <a:gd name="connsiteY39" fmla="*/ 385294 h 1133339"/>
              <a:gd name="connsiteX40" fmla="*/ 11371408 w 12191999"/>
              <a:gd name="connsiteY40" fmla="*/ 417288 h 1133339"/>
              <a:gd name="connsiteX41" fmla="*/ 11406247 w 12191999"/>
              <a:gd name="connsiteY41" fmla="*/ 398377 h 1133339"/>
              <a:gd name="connsiteX42" fmla="*/ 11609275 w 12191999"/>
              <a:gd name="connsiteY42" fmla="*/ 357388 h 1133339"/>
              <a:gd name="connsiteX43" fmla="*/ 12089879 w 12191999"/>
              <a:gd name="connsiteY43" fmla="*/ 675954 h 1133339"/>
              <a:gd name="connsiteX44" fmla="*/ 12109865 w 12191999"/>
              <a:gd name="connsiteY44" fmla="*/ 740336 h 1133339"/>
              <a:gd name="connsiteX45" fmla="*/ 12187741 w 12191999"/>
              <a:gd name="connsiteY45" fmla="*/ 732486 h 1133339"/>
              <a:gd name="connsiteX46" fmla="*/ 12191999 w 12191999"/>
              <a:gd name="connsiteY46" fmla="*/ 732755 h 1133339"/>
              <a:gd name="connsiteX47" fmla="*/ 12191999 w 12191999"/>
              <a:gd name="connsiteY47" fmla="*/ 1133339 h 1133339"/>
              <a:gd name="connsiteX48" fmla="*/ 0 w 12191999"/>
              <a:gd name="connsiteY48" fmla="*/ 1133339 h 1133339"/>
              <a:gd name="connsiteX49" fmla="*/ 0 w 12191999"/>
              <a:gd name="connsiteY49" fmla="*/ 662259 h 1133339"/>
              <a:gd name="connsiteX50" fmla="*/ 35270 w 12191999"/>
              <a:gd name="connsiteY50" fmla="*/ 627821 h 1133339"/>
              <a:gd name="connsiteX51" fmla="*/ 367052 w 12191999"/>
              <a:gd name="connsiteY51" fmla="*/ 508714 h 1133339"/>
              <a:gd name="connsiteX52" fmla="*/ 761454 w 12191999"/>
              <a:gd name="connsiteY52" fmla="*/ 688964 h 1133339"/>
              <a:gd name="connsiteX53" fmla="*/ 765322 w 12191999"/>
              <a:gd name="connsiteY53" fmla="*/ 694269 h 1133339"/>
              <a:gd name="connsiteX54" fmla="*/ 779363 w 12191999"/>
              <a:gd name="connsiteY54" fmla="*/ 668401 h 1133339"/>
              <a:gd name="connsiteX55" fmla="*/ 1249255 w 12191999"/>
              <a:gd name="connsiteY55" fmla="*/ 418562 h 1133339"/>
              <a:gd name="connsiteX56" fmla="*/ 1469828 w 12191999"/>
              <a:gd name="connsiteY56" fmla="*/ 463094 h 1133339"/>
              <a:gd name="connsiteX57" fmla="*/ 1529039 w 12191999"/>
              <a:gd name="connsiteY57" fmla="*/ 495232 h 1133339"/>
              <a:gd name="connsiteX58" fmla="*/ 1556571 w 12191999"/>
              <a:gd name="connsiteY58" fmla="*/ 461863 h 1133339"/>
              <a:gd name="connsiteX59" fmla="*/ 1925393 w 12191999"/>
              <a:gd name="connsiteY59" fmla="*/ 309092 h 1133339"/>
              <a:gd name="connsiteX60" fmla="*/ 2128421 w 12191999"/>
              <a:gd name="connsiteY60" fmla="*/ 350081 h 1133339"/>
              <a:gd name="connsiteX61" fmla="*/ 2211864 w 12191999"/>
              <a:gd name="connsiteY61" fmla="*/ 395372 h 1133339"/>
              <a:gd name="connsiteX62" fmla="*/ 2265051 w 12191999"/>
              <a:gd name="connsiteY62" fmla="*/ 366503 h 1133339"/>
              <a:gd name="connsiteX63" fmla="*/ 2485624 w 12191999"/>
              <a:gd name="connsiteY63" fmla="*/ 321971 h 1133339"/>
              <a:gd name="connsiteX64" fmla="*/ 3007763 w 12191999"/>
              <a:gd name="connsiteY64" fmla="*/ 668067 h 1133339"/>
              <a:gd name="connsiteX65" fmla="*/ 3028976 w 12191999"/>
              <a:gd name="connsiteY65" fmla="*/ 736404 h 1133339"/>
              <a:gd name="connsiteX66" fmla="*/ 3043766 w 12191999"/>
              <a:gd name="connsiteY66" fmla="*/ 731813 h 1133339"/>
              <a:gd name="connsiteX67" fmla="*/ 3148886 w 12191999"/>
              <a:gd name="connsiteY67" fmla="*/ 721216 h 1133339"/>
              <a:gd name="connsiteX68" fmla="*/ 3166919 w 12191999"/>
              <a:gd name="connsiteY68" fmla="*/ 722353 h 1133339"/>
              <a:gd name="connsiteX69" fmla="*/ 3196314 w 12191999"/>
              <a:gd name="connsiteY69" fmla="*/ 627658 h 1133339"/>
              <a:gd name="connsiteX70" fmla="*/ 3676918 w 12191999"/>
              <a:gd name="connsiteY70" fmla="*/ 309092 h 1133339"/>
              <a:gd name="connsiteX71" fmla="*/ 3782038 w 12191999"/>
              <a:gd name="connsiteY71" fmla="*/ 319689 h 1133339"/>
              <a:gd name="connsiteX72" fmla="*/ 3790298 w 12191999"/>
              <a:gd name="connsiteY72" fmla="*/ 322253 h 1133339"/>
              <a:gd name="connsiteX73" fmla="*/ 3819586 w 12191999"/>
              <a:gd name="connsiteY73" fmla="*/ 268294 h 1133339"/>
              <a:gd name="connsiteX74" fmla="*/ 4324187 w 12191999"/>
              <a:gd name="connsiteY74" fmla="*/ 0 h 1133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2191999" h="1133339">
                <a:moveTo>
                  <a:pt x="4324187" y="0"/>
                </a:moveTo>
                <a:cubicBezTo>
                  <a:pt x="4534237" y="0"/>
                  <a:pt x="4719430" y="106424"/>
                  <a:pt x="4828786" y="268294"/>
                </a:cubicBezTo>
                <a:lnTo>
                  <a:pt x="4852161" y="311359"/>
                </a:lnTo>
                <a:lnTo>
                  <a:pt x="4874652" y="309092"/>
                </a:lnTo>
                <a:cubicBezTo>
                  <a:pt x="5054694" y="309092"/>
                  <a:pt x="5213432" y="400313"/>
                  <a:pt x="5307165" y="539058"/>
                </a:cubicBezTo>
                <a:lnTo>
                  <a:pt x="5334082" y="588645"/>
                </a:lnTo>
                <a:lnTo>
                  <a:pt x="5405825" y="549703"/>
                </a:lnTo>
                <a:cubicBezTo>
                  <a:pt x="5468228" y="523309"/>
                  <a:pt x="5536836" y="508714"/>
                  <a:pt x="5608854" y="508714"/>
                </a:cubicBezTo>
                <a:lnTo>
                  <a:pt x="5653102" y="512618"/>
                </a:lnTo>
                <a:lnTo>
                  <a:pt x="5684350" y="474742"/>
                </a:lnTo>
                <a:cubicBezTo>
                  <a:pt x="5778740" y="380352"/>
                  <a:pt x="5909139" y="321971"/>
                  <a:pt x="6053173" y="321971"/>
                </a:cubicBezTo>
                <a:cubicBezTo>
                  <a:pt x="6125190" y="321971"/>
                  <a:pt x="6193799" y="336566"/>
                  <a:pt x="6256201" y="362960"/>
                </a:cubicBezTo>
                <a:lnTo>
                  <a:pt x="6335091" y="405780"/>
                </a:lnTo>
                <a:lnTo>
                  <a:pt x="6344312" y="398172"/>
                </a:lnTo>
                <a:cubicBezTo>
                  <a:pt x="6427558" y="341931"/>
                  <a:pt x="6527914" y="309092"/>
                  <a:pt x="6635938" y="309092"/>
                </a:cubicBezTo>
                <a:cubicBezTo>
                  <a:pt x="6779972" y="309092"/>
                  <a:pt x="6910371" y="367473"/>
                  <a:pt x="7004761" y="461863"/>
                </a:cubicBezTo>
                <a:lnTo>
                  <a:pt x="7041595" y="506507"/>
                </a:lnTo>
                <a:lnTo>
                  <a:pt x="7048024" y="501203"/>
                </a:lnTo>
                <a:cubicBezTo>
                  <a:pt x="7131271" y="444962"/>
                  <a:pt x="7231627" y="412123"/>
                  <a:pt x="7339652" y="412123"/>
                </a:cubicBezTo>
                <a:cubicBezTo>
                  <a:pt x="7555703" y="412123"/>
                  <a:pt x="7741074" y="543481"/>
                  <a:pt x="7820257" y="730689"/>
                </a:cubicBezTo>
                <a:lnTo>
                  <a:pt x="7823882" y="742369"/>
                </a:lnTo>
                <a:lnTo>
                  <a:pt x="7829379" y="732242"/>
                </a:lnTo>
                <a:cubicBezTo>
                  <a:pt x="7923114" y="593497"/>
                  <a:pt x="8081851" y="502276"/>
                  <a:pt x="8261893" y="502276"/>
                </a:cubicBezTo>
                <a:cubicBezTo>
                  <a:pt x="8324908" y="502276"/>
                  <a:pt x="8385313" y="513450"/>
                  <a:pt x="8441234" y="533926"/>
                </a:cubicBezTo>
                <a:lnTo>
                  <a:pt x="8512634" y="567236"/>
                </a:lnTo>
                <a:lnTo>
                  <a:pt x="8534598" y="526771"/>
                </a:lnTo>
                <a:cubicBezTo>
                  <a:pt x="8600802" y="428776"/>
                  <a:pt x="8712916" y="364348"/>
                  <a:pt x="8840079" y="364348"/>
                </a:cubicBezTo>
                <a:cubicBezTo>
                  <a:pt x="8967241" y="364348"/>
                  <a:pt x="9079356" y="428776"/>
                  <a:pt x="9145560" y="526771"/>
                </a:cubicBezTo>
                <a:lnTo>
                  <a:pt x="9164773" y="562169"/>
                </a:lnTo>
                <a:lnTo>
                  <a:pt x="9187740" y="549703"/>
                </a:lnTo>
                <a:cubicBezTo>
                  <a:pt x="9250143" y="523309"/>
                  <a:pt x="9318751" y="508714"/>
                  <a:pt x="9390768" y="508714"/>
                </a:cubicBezTo>
                <a:cubicBezTo>
                  <a:pt x="9579813" y="508714"/>
                  <a:pt x="9745368" y="609285"/>
                  <a:pt x="9836849" y="759843"/>
                </a:cubicBezTo>
                <a:lnTo>
                  <a:pt x="9846695" y="779672"/>
                </a:lnTo>
                <a:lnTo>
                  <a:pt x="9859902" y="737128"/>
                </a:lnTo>
                <a:cubicBezTo>
                  <a:pt x="9939084" y="549920"/>
                  <a:pt x="10124455" y="418562"/>
                  <a:pt x="10340506" y="418562"/>
                </a:cubicBezTo>
                <a:cubicBezTo>
                  <a:pt x="10412523" y="418562"/>
                  <a:pt x="10481131" y="433157"/>
                  <a:pt x="10543534" y="459551"/>
                </a:cubicBezTo>
                <a:lnTo>
                  <a:pt x="10626367" y="504512"/>
                </a:lnTo>
                <a:lnTo>
                  <a:pt x="10672181" y="448985"/>
                </a:lnTo>
                <a:cubicBezTo>
                  <a:pt x="10766571" y="354595"/>
                  <a:pt x="10896969" y="296214"/>
                  <a:pt x="11041003" y="296214"/>
                </a:cubicBezTo>
                <a:cubicBezTo>
                  <a:pt x="11149029" y="296214"/>
                  <a:pt x="11249384" y="329053"/>
                  <a:pt x="11332631" y="385294"/>
                </a:cubicBezTo>
                <a:lnTo>
                  <a:pt x="11371408" y="417288"/>
                </a:lnTo>
                <a:lnTo>
                  <a:pt x="11406247" y="398377"/>
                </a:lnTo>
                <a:cubicBezTo>
                  <a:pt x="11468650" y="371983"/>
                  <a:pt x="11537258" y="357388"/>
                  <a:pt x="11609275" y="357388"/>
                </a:cubicBezTo>
                <a:cubicBezTo>
                  <a:pt x="11825326" y="357388"/>
                  <a:pt x="12010697" y="488746"/>
                  <a:pt x="12089879" y="675954"/>
                </a:cubicBezTo>
                <a:lnTo>
                  <a:pt x="12109865" y="740336"/>
                </a:lnTo>
                <a:lnTo>
                  <a:pt x="12187741" y="732486"/>
                </a:lnTo>
                <a:lnTo>
                  <a:pt x="12191999" y="732755"/>
                </a:lnTo>
                <a:lnTo>
                  <a:pt x="12191999" y="1133339"/>
                </a:lnTo>
                <a:lnTo>
                  <a:pt x="0" y="1133339"/>
                </a:lnTo>
                <a:lnTo>
                  <a:pt x="0" y="662259"/>
                </a:lnTo>
                <a:lnTo>
                  <a:pt x="35270" y="627821"/>
                </a:lnTo>
                <a:cubicBezTo>
                  <a:pt x="125433" y="553412"/>
                  <a:pt x="241023" y="508714"/>
                  <a:pt x="367052" y="508714"/>
                </a:cubicBezTo>
                <a:cubicBezTo>
                  <a:pt x="524589" y="508714"/>
                  <a:pt x="665814" y="578555"/>
                  <a:pt x="761454" y="688964"/>
                </a:cubicBezTo>
                <a:lnTo>
                  <a:pt x="765322" y="694269"/>
                </a:lnTo>
                <a:lnTo>
                  <a:pt x="779363" y="668401"/>
                </a:lnTo>
                <a:cubicBezTo>
                  <a:pt x="881198" y="517666"/>
                  <a:pt x="1053653" y="418562"/>
                  <a:pt x="1249255" y="418562"/>
                </a:cubicBezTo>
                <a:cubicBezTo>
                  <a:pt x="1327495" y="418562"/>
                  <a:pt x="1402032" y="434418"/>
                  <a:pt x="1469828" y="463094"/>
                </a:cubicBezTo>
                <a:lnTo>
                  <a:pt x="1529039" y="495232"/>
                </a:lnTo>
                <a:lnTo>
                  <a:pt x="1556571" y="461863"/>
                </a:lnTo>
                <a:cubicBezTo>
                  <a:pt x="1650961" y="367473"/>
                  <a:pt x="1781359" y="309092"/>
                  <a:pt x="1925393" y="309092"/>
                </a:cubicBezTo>
                <a:cubicBezTo>
                  <a:pt x="1997410" y="309092"/>
                  <a:pt x="2066018" y="323687"/>
                  <a:pt x="2128421" y="350081"/>
                </a:cubicBezTo>
                <a:lnTo>
                  <a:pt x="2211864" y="395372"/>
                </a:lnTo>
                <a:lnTo>
                  <a:pt x="2265051" y="366503"/>
                </a:lnTo>
                <a:cubicBezTo>
                  <a:pt x="2332847" y="337827"/>
                  <a:pt x="2407384" y="321971"/>
                  <a:pt x="2485624" y="321971"/>
                </a:cubicBezTo>
                <a:cubicBezTo>
                  <a:pt x="2720347" y="321971"/>
                  <a:pt x="2921738" y="464681"/>
                  <a:pt x="3007763" y="668067"/>
                </a:cubicBezTo>
                <a:lnTo>
                  <a:pt x="3028976" y="736404"/>
                </a:lnTo>
                <a:lnTo>
                  <a:pt x="3043766" y="731813"/>
                </a:lnTo>
                <a:cubicBezTo>
                  <a:pt x="3077721" y="724865"/>
                  <a:pt x="3112877" y="721216"/>
                  <a:pt x="3148886" y="721216"/>
                </a:cubicBezTo>
                <a:lnTo>
                  <a:pt x="3166919" y="722353"/>
                </a:lnTo>
                <a:lnTo>
                  <a:pt x="3196314" y="627658"/>
                </a:lnTo>
                <a:cubicBezTo>
                  <a:pt x="3275496" y="440450"/>
                  <a:pt x="3460867" y="309092"/>
                  <a:pt x="3676918" y="309092"/>
                </a:cubicBezTo>
                <a:cubicBezTo>
                  <a:pt x="3712927" y="309092"/>
                  <a:pt x="3748083" y="312741"/>
                  <a:pt x="3782038" y="319689"/>
                </a:cubicBezTo>
                <a:lnTo>
                  <a:pt x="3790298" y="322253"/>
                </a:lnTo>
                <a:lnTo>
                  <a:pt x="3819586" y="268294"/>
                </a:lnTo>
                <a:cubicBezTo>
                  <a:pt x="3928943" y="106424"/>
                  <a:pt x="4114136" y="0"/>
                  <a:pt x="432418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31" name="任意多边形 30"/>
          <p:cNvSpPr/>
          <p:nvPr/>
        </p:nvSpPr>
        <p:spPr>
          <a:xfrm rot="900000">
            <a:off x="8691563" y="1198563"/>
            <a:ext cx="636588" cy="441325"/>
          </a:xfrm>
          <a:custGeom>
            <a:avLst/>
            <a:gdLst>
              <a:gd name="connsiteX0" fmla="*/ 811844 w 815110"/>
              <a:gd name="connsiteY0" fmla="*/ 0 h 753851"/>
              <a:gd name="connsiteX1" fmla="*/ 811221 w 815110"/>
              <a:gd name="connsiteY1" fmla="*/ 3357 h 753851"/>
              <a:gd name="connsiteX2" fmla="*/ 815110 w 815110"/>
              <a:gd name="connsiteY2" fmla="*/ 1718 h 753851"/>
              <a:gd name="connsiteX3" fmla="*/ 810512 w 815110"/>
              <a:gd name="connsiteY3" fmla="*/ 7176 h 753851"/>
              <a:gd name="connsiteX4" fmla="*/ 674407 w 815110"/>
              <a:gd name="connsiteY4" fmla="*/ 740510 h 753851"/>
              <a:gd name="connsiteX5" fmla="*/ 421276 w 815110"/>
              <a:gd name="connsiteY5" fmla="*/ 621270 h 753851"/>
              <a:gd name="connsiteX6" fmla="*/ 293771 w 815110"/>
              <a:gd name="connsiteY6" fmla="*/ 753851 h 753851"/>
              <a:gd name="connsiteX7" fmla="*/ 336279 w 815110"/>
              <a:gd name="connsiteY7" fmla="*/ 581231 h 753851"/>
              <a:gd name="connsiteX8" fmla="*/ 335005 w 815110"/>
              <a:gd name="connsiteY8" fmla="*/ 580631 h 753851"/>
              <a:gd name="connsiteX9" fmla="*/ 337035 w 815110"/>
              <a:gd name="connsiteY9" fmla="*/ 578159 h 753851"/>
              <a:gd name="connsiteX10" fmla="*/ 337278 w 815110"/>
              <a:gd name="connsiteY10" fmla="*/ 577173 h 753851"/>
              <a:gd name="connsiteX11" fmla="*/ 337691 w 815110"/>
              <a:gd name="connsiteY11" fmla="*/ 577360 h 753851"/>
              <a:gd name="connsiteX12" fmla="*/ 628627 w 815110"/>
              <a:gd name="connsiteY12" fmla="*/ 223097 h 753851"/>
              <a:gd name="connsiteX13" fmla="*/ 609342 w 815110"/>
              <a:gd name="connsiteY13" fmla="*/ 245991 h 753851"/>
              <a:gd name="connsiteX14" fmla="*/ 266398 w 815110"/>
              <a:gd name="connsiteY14" fmla="*/ 517542 h 753851"/>
              <a:gd name="connsiteX15" fmla="*/ 0 w 815110"/>
              <a:gd name="connsiteY15" fmla="*/ 345175 h 753851"/>
              <a:gd name="connsiteX16" fmla="*/ 807958 w 815110"/>
              <a:gd name="connsiteY16" fmla="*/ 4731 h 75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15110" h="753851">
                <a:moveTo>
                  <a:pt x="811844" y="0"/>
                </a:moveTo>
                <a:lnTo>
                  <a:pt x="811221" y="3357"/>
                </a:lnTo>
                <a:lnTo>
                  <a:pt x="815110" y="1718"/>
                </a:lnTo>
                <a:lnTo>
                  <a:pt x="810512" y="7176"/>
                </a:lnTo>
                <a:lnTo>
                  <a:pt x="674407" y="740510"/>
                </a:lnTo>
                <a:lnTo>
                  <a:pt x="421276" y="621270"/>
                </a:lnTo>
                <a:lnTo>
                  <a:pt x="293771" y="753851"/>
                </a:lnTo>
                <a:lnTo>
                  <a:pt x="336279" y="581231"/>
                </a:lnTo>
                <a:lnTo>
                  <a:pt x="335005" y="580631"/>
                </a:lnTo>
                <a:lnTo>
                  <a:pt x="337035" y="578159"/>
                </a:lnTo>
                <a:lnTo>
                  <a:pt x="337278" y="577173"/>
                </a:lnTo>
                <a:lnTo>
                  <a:pt x="337691" y="577360"/>
                </a:lnTo>
                <a:lnTo>
                  <a:pt x="628627" y="223097"/>
                </a:lnTo>
                <a:lnTo>
                  <a:pt x="609342" y="245991"/>
                </a:lnTo>
                <a:lnTo>
                  <a:pt x="266398" y="517542"/>
                </a:lnTo>
                <a:lnTo>
                  <a:pt x="0" y="345175"/>
                </a:lnTo>
                <a:lnTo>
                  <a:pt x="807958" y="4731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alpha val="50000"/>
                </a:schemeClr>
              </a:gs>
              <a:gs pos="0">
                <a:schemeClr val="bg1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2" name="椭圆 1"/>
          <p:cNvSpPr/>
          <p:nvPr/>
        </p:nvSpPr>
        <p:spPr>
          <a:xfrm rot="10800000">
            <a:off x="2551113" y="3295650"/>
            <a:ext cx="268288" cy="2667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3" name="椭圆 2"/>
          <p:cNvSpPr/>
          <p:nvPr/>
        </p:nvSpPr>
        <p:spPr>
          <a:xfrm rot="10800000">
            <a:off x="1912938" y="3328988"/>
            <a:ext cx="201613" cy="200025"/>
          </a:xfrm>
          <a:prstGeom prst="ellips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12" name="椭圆 11"/>
          <p:cNvSpPr/>
          <p:nvPr/>
        </p:nvSpPr>
        <p:spPr>
          <a:xfrm rot="10800000">
            <a:off x="1341438" y="3362325"/>
            <a:ext cx="134938" cy="13335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13" name="椭圆 12"/>
          <p:cNvSpPr/>
          <p:nvPr/>
        </p:nvSpPr>
        <p:spPr>
          <a:xfrm rot="10800000">
            <a:off x="838200" y="3395663"/>
            <a:ext cx="66675" cy="66675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14" name="椭圆 13"/>
          <p:cNvSpPr/>
          <p:nvPr/>
        </p:nvSpPr>
        <p:spPr>
          <a:xfrm>
            <a:off x="9372600" y="3295650"/>
            <a:ext cx="268288" cy="2667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15" name="椭圆 14"/>
          <p:cNvSpPr/>
          <p:nvPr/>
        </p:nvSpPr>
        <p:spPr>
          <a:xfrm>
            <a:off x="10077450" y="3328988"/>
            <a:ext cx="201613" cy="200025"/>
          </a:xfrm>
          <a:prstGeom prst="ellips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17" name="椭圆 16"/>
          <p:cNvSpPr/>
          <p:nvPr/>
        </p:nvSpPr>
        <p:spPr>
          <a:xfrm>
            <a:off x="10715625" y="3362325"/>
            <a:ext cx="134938" cy="13335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18" name="椭圆 17"/>
          <p:cNvSpPr/>
          <p:nvPr/>
        </p:nvSpPr>
        <p:spPr>
          <a:xfrm>
            <a:off x="11287125" y="3395663"/>
            <a:ext cx="66675" cy="66675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76810" name="文本框 11"/>
          <p:cNvSpPr txBox="1"/>
          <p:nvPr/>
        </p:nvSpPr>
        <p:spPr>
          <a:xfrm>
            <a:off x="3195638" y="2828925"/>
            <a:ext cx="1196975" cy="1200150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p>
            <a:pPr algn="ctr"/>
            <a:r>
              <a:rPr lang="en-US" altLang="zh-CN" sz="7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08</a:t>
            </a:r>
            <a:endParaRPr lang="en-US" altLang="zh-CN" sz="72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76811" name="组合 12"/>
          <p:cNvGrpSpPr/>
          <p:nvPr/>
        </p:nvGrpSpPr>
        <p:grpSpPr>
          <a:xfrm>
            <a:off x="4560888" y="2811463"/>
            <a:ext cx="4440237" cy="1019175"/>
            <a:chOff x="4494727" y="2895701"/>
            <a:chExt cx="4440700" cy="1018388"/>
          </a:xfrm>
        </p:grpSpPr>
        <p:sp>
          <p:nvSpPr>
            <p:cNvPr id="76812" name="文本框 13"/>
            <p:cNvSpPr txBox="1"/>
            <p:nvPr/>
          </p:nvSpPr>
          <p:spPr>
            <a:xfrm>
              <a:off x="4494727" y="2895701"/>
              <a:ext cx="4440700" cy="5835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ctr">
              <a:spAutoFit/>
            </a:bodyPr>
            <a:p>
              <a:r>
                <a:rPr lang="zh-CN" altLang="zh-CN" sz="3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联系方式</a:t>
              </a:r>
              <a:endParaRPr lang="zh-CN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6813" name="矩形 14"/>
            <p:cNvSpPr/>
            <p:nvPr/>
          </p:nvSpPr>
          <p:spPr>
            <a:xfrm>
              <a:off x="4494727" y="3607384"/>
              <a:ext cx="4404574" cy="30670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en-US" altLang="zh-CN" sz="1400" dirty="0">
                  <a:solidFill>
                    <a:schemeClr val="bg1"/>
                  </a:solidFill>
                  <a:latin typeface="Arial" panose="020B0604020202020204" pitchFamily="34" charset="0"/>
                  <a:ea typeface="华文细黑" panose="02010600040101010101" pitchFamily="2" charset="-122"/>
                </a:rPr>
                <a:t>Contact information</a:t>
              </a:r>
              <a:endPara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华文细黑" panose="02010600040101010101" pitchFamily="2" charset="-122"/>
              </a:endParaRPr>
            </a:p>
          </p:txBody>
        </p:sp>
        <p:cxnSp>
          <p:nvCxnSpPr>
            <p:cNvPr id="19" name="直接连接符 18"/>
            <p:cNvCxnSpPr/>
            <p:nvPr/>
          </p:nvCxnSpPr>
          <p:spPr>
            <a:xfrm>
              <a:off x="4494727" y="3504543"/>
              <a:ext cx="440457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comb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3" name="组合 2"/>
          <p:cNvGrpSpPr/>
          <p:nvPr/>
        </p:nvGrpSpPr>
        <p:grpSpPr>
          <a:xfrm>
            <a:off x="8639175" y="1582738"/>
            <a:ext cx="3430588" cy="4513262"/>
            <a:chOff x="13605" y="2492"/>
            <a:chExt cx="5403" cy="7108"/>
          </a:xfrm>
        </p:grpSpPr>
        <p:sp>
          <p:nvSpPr>
            <p:cNvPr id="126" name="Oval 13"/>
            <p:cNvSpPr/>
            <p:nvPr/>
          </p:nvSpPr>
          <p:spPr>
            <a:xfrm>
              <a:off x="16983" y="3908"/>
              <a:ext cx="1754" cy="175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en-US" sz="2400" strike="noStrike" noProof="1" dirty="0">
                <a:solidFill>
                  <a:schemeClr val="accent1"/>
                </a:solidFill>
                <a:latin typeface="FontAwesome" pitchFamily="2" charset="0"/>
              </a:endParaRPr>
            </a:p>
          </p:txBody>
        </p:sp>
        <p:sp>
          <p:nvSpPr>
            <p:cNvPr id="127" name="Oval 14"/>
            <p:cNvSpPr/>
            <p:nvPr/>
          </p:nvSpPr>
          <p:spPr>
            <a:xfrm>
              <a:off x="13605" y="3383"/>
              <a:ext cx="1754" cy="175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en-US" sz="2400" strike="noStrike" noProof="1" dirty="0">
                <a:solidFill>
                  <a:schemeClr val="accent1"/>
                </a:solidFill>
                <a:latin typeface="FontAwesome" pitchFamily="2" charset="0"/>
              </a:endParaRPr>
            </a:p>
          </p:txBody>
        </p:sp>
        <p:sp>
          <p:nvSpPr>
            <p:cNvPr id="77828" name="Freeform 5"/>
            <p:cNvSpPr/>
            <p:nvPr/>
          </p:nvSpPr>
          <p:spPr>
            <a:xfrm>
              <a:off x="14874" y="4290"/>
              <a:ext cx="2907" cy="5310"/>
            </a:xfrm>
            <a:custGeom>
              <a:avLst/>
              <a:gdLst/>
              <a:ahLst/>
              <a:cxnLst>
                <a:cxn ang="0">
                  <a:pos x="173" y="908"/>
                </a:cxn>
                <a:cxn ang="0">
                  <a:pos x="187" y="613"/>
                </a:cxn>
                <a:cxn ang="0">
                  <a:pos x="0" y="357"/>
                </a:cxn>
                <a:cxn ang="0">
                  <a:pos x="0" y="357"/>
                </a:cxn>
                <a:cxn ang="0">
                  <a:pos x="203" y="547"/>
                </a:cxn>
                <a:cxn ang="0">
                  <a:pos x="230" y="0"/>
                </a:cxn>
                <a:cxn ang="0">
                  <a:pos x="255" y="237"/>
                </a:cxn>
                <a:cxn ang="0">
                  <a:pos x="271" y="439"/>
                </a:cxn>
                <a:cxn ang="0">
                  <a:pos x="496" y="295"/>
                </a:cxn>
                <a:cxn ang="0">
                  <a:pos x="496" y="295"/>
                </a:cxn>
                <a:cxn ang="0">
                  <a:pos x="291" y="500"/>
                </a:cxn>
                <a:cxn ang="0">
                  <a:pos x="282" y="660"/>
                </a:cxn>
                <a:cxn ang="0">
                  <a:pos x="307" y="905"/>
                </a:cxn>
                <a:cxn ang="0">
                  <a:pos x="173" y="908"/>
                </a:cxn>
              </a:cxnLst>
              <a:pathLst>
                <a:path w="496" h="908">
                  <a:moveTo>
                    <a:pt x="173" y="908"/>
                  </a:moveTo>
                  <a:cubicBezTo>
                    <a:pt x="173" y="908"/>
                    <a:pt x="208" y="680"/>
                    <a:pt x="187" y="613"/>
                  </a:cubicBezTo>
                  <a:cubicBezTo>
                    <a:pt x="0" y="357"/>
                    <a:pt x="0" y="357"/>
                    <a:pt x="0" y="357"/>
                  </a:cubicBezTo>
                  <a:cubicBezTo>
                    <a:pt x="0" y="357"/>
                    <a:pt x="0" y="357"/>
                    <a:pt x="0" y="357"/>
                  </a:cubicBezTo>
                  <a:cubicBezTo>
                    <a:pt x="203" y="547"/>
                    <a:pt x="203" y="547"/>
                    <a:pt x="203" y="547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55" y="237"/>
                    <a:pt x="255" y="237"/>
                    <a:pt x="255" y="237"/>
                  </a:cubicBezTo>
                  <a:cubicBezTo>
                    <a:pt x="271" y="439"/>
                    <a:pt x="271" y="439"/>
                    <a:pt x="271" y="439"/>
                  </a:cubicBezTo>
                  <a:cubicBezTo>
                    <a:pt x="496" y="295"/>
                    <a:pt x="496" y="295"/>
                    <a:pt x="496" y="295"/>
                  </a:cubicBezTo>
                  <a:cubicBezTo>
                    <a:pt x="496" y="295"/>
                    <a:pt x="496" y="295"/>
                    <a:pt x="496" y="295"/>
                  </a:cubicBezTo>
                  <a:cubicBezTo>
                    <a:pt x="291" y="500"/>
                    <a:pt x="291" y="500"/>
                    <a:pt x="291" y="500"/>
                  </a:cubicBezTo>
                  <a:cubicBezTo>
                    <a:pt x="291" y="500"/>
                    <a:pt x="268" y="500"/>
                    <a:pt x="282" y="660"/>
                  </a:cubicBezTo>
                  <a:cubicBezTo>
                    <a:pt x="295" y="819"/>
                    <a:pt x="307" y="905"/>
                    <a:pt x="307" y="905"/>
                  </a:cubicBezTo>
                  <a:lnTo>
                    <a:pt x="173" y="908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31" name="Oval 11"/>
            <p:cNvSpPr/>
            <p:nvPr/>
          </p:nvSpPr>
          <p:spPr>
            <a:xfrm>
              <a:off x="14874" y="2492"/>
              <a:ext cx="2817" cy="2817"/>
            </a:xfrm>
            <a:prstGeom prst="ellipse">
              <a:avLst/>
            </a:prstGeom>
            <a:solidFill>
              <a:srgbClr val="92D050"/>
            </a:solidFill>
            <a:ln w="38100" cmpd="sng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en-US" sz="3200" strike="noStrike" noProof="1" dirty="0">
                <a:solidFill>
                  <a:schemeClr val="accent1"/>
                </a:solidFill>
                <a:latin typeface="FontAwesome" pitchFamily="2" charset="0"/>
              </a:endParaRPr>
            </a:p>
          </p:txBody>
        </p:sp>
        <p:sp>
          <p:nvSpPr>
            <p:cNvPr id="132" name="Oval 12"/>
            <p:cNvSpPr/>
            <p:nvPr/>
          </p:nvSpPr>
          <p:spPr>
            <a:xfrm>
              <a:off x="16710" y="4750"/>
              <a:ext cx="2299" cy="2299"/>
            </a:xfrm>
            <a:prstGeom prst="ellipse">
              <a:avLst/>
            </a:prstGeom>
            <a:solidFill>
              <a:srgbClr val="92D050"/>
            </a:solidFill>
            <a:ln w="38100" cmpd="sng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en-US" sz="3200" strike="noStrike" noProof="1" dirty="0">
                <a:solidFill>
                  <a:schemeClr val="accent1"/>
                </a:solidFill>
                <a:latin typeface="FontAwesome" pitchFamily="2" charset="0"/>
              </a:endParaRPr>
            </a:p>
          </p:txBody>
        </p:sp>
        <p:sp>
          <p:nvSpPr>
            <p:cNvPr id="133" name="Oval 15"/>
            <p:cNvSpPr/>
            <p:nvPr/>
          </p:nvSpPr>
          <p:spPr>
            <a:xfrm>
              <a:off x="13623" y="4750"/>
              <a:ext cx="2299" cy="2299"/>
            </a:xfrm>
            <a:prstGeom prst="ellipse">
              <a:avLst/>
            </a:prstGeom>
            <a:solidFill>
              <a:srgbClr val="92D050"/>
            </a:solidFill>
            <a:ln w="3810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en-US" sz="3200" strike="noStrike" noProof="1" dirty="0">
                <a:solidFill>
                  <a:schemeClr val="accent1"/>
                </a:solidFill>
                <a:latin typeface="FontAwesome" pitchFamily="2" charset="0"/>
              </a:endParaRPr>
            </a:p>
          </p:txBody>
        </p:sp>
      </p:grpSp>
      <p:sp>
        <p:nvSpPr>
          <p:cNvPr id="43" name="文本框 42"/>
          <p:cNvSpPr txBox="1"/>
          <p:nvPr/>
        </p:nvSpPr>
        <p:spPr>
          <a:xfrm>
            <a:off x="5038725" y="282575"/>
            <a:ext cx="2114550" cy="52228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fontAlgn="auto"/>
            <a:r>
              <a:rPr lang="zh-CN" altLang="en-US" sz="2800" kern="1500" spc="1000" noProof="1" dirty="0" smtClean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联系我们</a:t>
            </a:r>
            <a:endParaRPr lang="zh-CN" altLang="en-US" sz="2800" kern="1500" spc="1000" noProof="1" dirty="0" smtClean="0">
              <a:solidFill>
                <a:srgbClr val="92D0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59" name="Group 81"/>
          <p:cNvGrpSpPr/>
          <p:nvPr/>
        </p:nvGrpSpPr>
        <p:grpSpPr>
          <a:xfrm flipH="1">
            <a:off x="427038" y="5006023"/>
            <a:ext cx="981075" cy="1133475"/>
            <a:chOff x="5028984" y="2913471"/>
            <a:chExt cx="735013" cy="850900"/>
          </a:xfrm>
        </p:grpSpPr>
        <p:sp>
          <p:nvSpPr>
            <p:cNvPr id="77835" name="Rectangle 6"/>
            <p:cNvSpPr/>
            <p:nvPr/>
          </p:nvSpPr>
          <p:spPr>
            <a:xfrm>
              <a:off x="5451259" y="3251609"/>
              <a:ext cx="50800" cy="512762"/>
            </a:xfrm>
            <a:prstGeom prst="rect">
              <a:avLst/>
            </a:prstGeom>
            <a:solidFill>
              <a:srgbClr val="6F5839"/>
            </a:solidFill>
            <a:ln w="9525">
              <a:noFill/>
            </a:ln>
          </p:spPr>
          <p:txBody>
            <a:bodyPr wrap="square" lIns="91440" tIns="45720" rIns="91440" bIns="45720" anchor="t"/>
            <a:p>
              <a:endParaRPr lang="en-US" altLang="zh-CN">
                <a:latin typeface="Verdana" panose="020B0604030504040204" charset="0"/>
                <a:ea typeface="微软雅黑" panose="020B0503020204020204" pitchFamily="34" charset="-122"/>
              </a:endParaRPr>
            </a:p>
          </p:txBody>
        </p:sp>
        <p:sp>
          <p:nvSpPr>
            <p:cNvPr id="77836" name="Oval 7"/>
            <p:cNvSpPr/>
            <p:nvPr/>
          </p:nvSpPr>
          <p:spPr>
            <a:xfrm>
              <a:off x="5198847" y="3107146"/>
              <a:ext cx="565150" cy="56673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noFill/>
            </a:ln>
          </p:spPr>
          <p:txBody>
            <a:bodyPr wrap="square" lIns="91440" tIns="45720" rIns="91440" bIns="45720" anchor="t"/>
            <a:p>
              <a:endParaRPr lang="en-US" altLang="zh-CN">
                <a:latin typeface="Verdana" panose="020B0604030504040204" charset="0"/>
                <a:ea typeface="微软雅黑" panose="020B0503020204020204" pitchFamily="34" charset="-122"/>
              </a:endParaRPr>
            </a:p>
          </p:txBody>
        </p:sp>
        <p:sp>
          <p:nvSpPr>
            <p:cNvPr id="77837" name="Rectangle 13"/>
            <p:cNvSpPr/>
            <p:nvPr/>
          </p:nvSpPr>
          <p:spPr>
            <a:xfrm>
              <a:off x="5208372" y="3251609"/>
              <a:ext cx="38100" cy="512762"/>
            </a:xfrm>
            <a:prstGeom prst="rect">
              <a:avLst/>
            </a:prstGeom>
            <a:solidFill>
              <a:srgbClr val="6F5839"/>
            </a:solidFill>
            <a:ln w="9525">
              <a:noFill/>
            </a:ln>
          </p:spPr>
          <p:txBody>
            <a:bodyPr wrap="square" lIns="91440" tIns="45720" rIns="91440" bIns="45720" anchor="t"/>
            <a:p>
              <a:endParaRPr lang="en-US" altLang="zh-CN">
                <a:latin typeface="Verdana" panose="020B0604030504040204" charset="0"/>
                <a:ea typeface="微软雅黑" panose="020B0503020204020204" pitchFamily="34" charset="-122"/>
              </a:endParaRPr>
            </a:p>
          </p:txBody>
        </p:sp>
        <p:sp>
          <p:nvSpPr>
            <p:cNvPr id="77838" name="Oval 14"/>
            <p:cNvSpPr/>
            <p:nvPr/>
          </p:nvSpPr>
          <p:spPr>
            <a:xfrm>
              <a:off x="5028984" y="2913471"/>
              <a:ext cx="406400" cy="63658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>
              <a:noFill/>
            </a:ln>
          </p:spPr>
          <p:txBody>
            <a:bodyPr wrap="square" lIns="91440" tIns="45720" rIns="91440" bIns="45720" anchor="t"/>
            <a:p>
              <a:endParaRPr lang="en-US" altLang="zh-CN">
                <a:latin typeface="Verdana" panose="020B060403050404020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1" name="Group 82"/>
          <p:cNvGrpSpPr/>
          <p:nvPr/>
        </p:nvGrpSpPr>
        <p:grpSpPr>
          <a:xfrm>
            <a:off x="1857375" y="5106988"/>
            <a:ext cx="898525" cy="881062"/>
            <a:chOff x="6224853" y="3161578"/>
            <a:chExt cx="673750" cy="660400"/>
          </a:xfrm>
        </p:grpSpPr>
        <p:sp>
          <p:nvSpPr>
            <p:cNvPr id="77840" name="Rectangle 24"/>
            <p:cNvSpPr/>
            <p:nvPr/>
          </p:nvSpPr>
          <p:spPr>
            <a:xfrm>
              <a:off x="6397891" y="3327809"/>
              <a:ext cx="50800" cy="436562"/>
            </a:xfrm>
            <a:prstGeom prst="rect">
              <a:avLst/>
            </a:prstGeom>
            <a:solidFill>
              <a:srgbClr val="6F5839"/>
            </a:solidFill>
            <a:ln w="9525">
              <a:noFill/>
            </a:ln>
          </p:spPr>
          <p:txBody>
            <a:bodyPr wrap="square" lIns="91440" tIns="45720" rIns="91440" bIns="45720" anchor="t"/>
            <a:p>
              <a:endParaRPr lang="en-US" altLang="zh-CN">
                <a:latin typeface="Verdana" panose="020B0604030504040204" charset="0"/>
                <a:ea typeface="微软雅黑" panose="020B0503020204020204" pitchFamily="34" charset="-122"/>
              </a:endParaRPr>
            </a:p>
          </p:txBody>
        </p:sp>
        <p:sp>
          <p:nvSpPr>
            <p:cNvPr id="77841" name="Oval 25"/>
            <p:cNvSpPr/>
            <p:nvPr/>
          </p:nvSpPr>
          <p:spPr>
            <a:xfrm>
              <a:off x="6224853" y="3254784"/>
              <a:ext cx="406400" cy="409575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>
              <a:noFill/>
            </a:ln>
          </p:spPr>
          <p:txBody>
            <a:bodyPr wrap="square" lIns="91440" tIns="45720" rIns="91440" bIns="45720" anchor="t"/>
            <a:p>
              <a:endParaRPr lang="en-US" altLang="zh-CN">
                <a:latin typeface="Verdana" panose="020B0604030504040204" charset="0"/>
                <a:ea typeface="微软雅黑" panose="020B0503020204020204" pitchFamily="34" charset="-122"/>
              </a:endParaRPr>
            </a:p>
          </p:txBody>
        </p:sp>
        <p:sp>
          <p:nvSpPr>
            <p:cNvPr id="77842" name="Rectangle 30"/>
            <p:cNvSpPr/>
            <p:nvPr/>
          </p:nvSpPr>
          <p:spPr>
            <a:xfrm>
              <a:off x="6633490" y="3475903"/>
              <a:ext cx="38100" cy="346075"/>
            </a:xfrm>
            <a:prstGeom prst="rect">
              <a:avLst/>
            </a:prstGeom>
            <a:solidFill>
              <a:srgbClr val="6F5839"/>
            </a:solidFill>
            <a:ln w="9525">
              <a:noFill/>
            </a:ln>
          </p:spPr>
          <p:txBody>
            <a:bodyPr wrap="square" lIns="91440" tIns="45720" rIns="91440" bIns="45720" anchor="t"/>
            <a:p>
              <a:endParaRPr lang="en-US" altLang="zh-CN">
                <a:latin typeface="Verdana" panose="020B0604030504040204" charset="0"/>
                <a:ea typeface="微软雅黑" panose="020B0503020204020204" pitchFamily="34" charset="-122"/>
              </a:endParaRPr>
            </a:p>
          </p:txBody>
        </p:sp>
        <p:sp>
          <p:nvSpPr>
            <p:cNvPr id="77843" name="Oval 31"/>
            <p:cNvSpPr/>
            <p:nvPr/>
          </p:nvSpPr>
          <p:spPr>
            <a:xfrm>
              <a:off x="6412828" y="3161578"/>
              <a:ext cx="485775" cy="484187"/>
            </a:xfrm>
            <a:prstGeom prst="ellipse">
              <a:avLst/>
            </a:prstGeom>
            <a:solidFill>
              <a:srgbClr val="92D050"/>
            </a:solidFill>
            <a:ln w="9525">
              <a:noFill/>
            </a:ln>
          </p:spPr>
          <p:txBody>
            <a:bodyPr wrap="square" lIns="91440" tIns="45720" rIns="91440" bIns="45720" anchor="t"/>
            <a:p>
              <a:endParaRPr lang="en-US" altLang="zh-CN">
                <a:latin typeface="Verdana" panose="020B060403050404020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129" name="Freeform 5"/>
          <p:cNvSpPr/>
          <p:nvPr/>
        </p:nvSpPr>
        <p:spPr>
          <a:xfrm>
            <a:off x="0" y="5719763"/>
            <a:ext cx="12192000" cy="1231900"/>
          </a:xfrm>
          <a:custGeom>
            <a:avLst/>
            <a:gdLst/>
            <a:ahLst/>
            <a:cxnLst>
              <a:cxn ang="0">
                <a:pos x="0" y="1489"/>
              </a:cxn>
              <a:cxn ang="0">
                <a:pos x="0" y="700"/>
              </a:cxn>
              <a:cxn ang="0">
                <a:pos x="940" y="320"/>
              </a:cxn>
              <a:cxn ang="0">
                <a:pos x="3842" y="0"/>
              </a:cxn>
              <a:cxn ang="0">
                <a:pos x="6745" y="320"/>
              </a:cxn>
              <a:cxn ang="0">
                <a:pos x="7680" y="696"/>
              </a:cxn>
              <a:cxn ang="0">
                <a:pos x="7680" y="1492"/>
              </a:cxn>
              <a:cxn ang="0">
                <a:pos x="7659" y="1506"/>
              </a:cxn>
              <a:cxn ang="0">
                <a:pos x="25" y="1506"/>
              </a:cxn>
              <a:cxn ang="0">
                <a:pos x="0" y="1489"/>
              </a:cxn>
            </a:cxnLst>
            <a:pathLst>
              <a:path w="7680" h="1506">
                <a:moveTo>
                  <a:pt x="0" y="1489"/>
                </a:moveTo>
                <a:cubicBezTo>
                  <a:pt x="0" y="700"/>
                  <a:pt x="0" y="700"/>
                  <a:pt x="0" y="700"/>
                </a:cubicBezTo>
                <a:cubicBezTo>
                  <a:pt x="199" y="561"/>
                  <a:pt x="512" y="434"/>
                  <a:pt x="940" y="320"/>
                </a:cubicBezTo>
                <a:cubicBezTo>
                  <a:pt x="1741" y="107"/>
                  <a:pt x="2709" y="0"/>
                  <a:pt x="3842" y="0"/>
                </a:cubicBezTo>
                <a:cubicBezTo>
                  <a:pt x="4976" y="0"/>
                  <a:pt x="5943" y="107"/>
                  <a:pt x="6745" y="320"/>
                </a:cubicBezTo>
                <a:cubicBezTo>
                  <a:pt x="7168" y="433"/>
                  <a:pt x="7480" y="559"/>
                  <a:pt x="7680" y="696"/>
                </a:cubicBezTo>
                <a:cubicBezTo>
                  <a:pt x="7680" y="1492"/>
                  <a:pt x="7680" y="1492"/>
                  <a:pt x="7680" y="1492"/>
                </a:cubicBezTo>
                <a:cubicBezTo>
                  <a:pt x="7673" y="1497"/>
                  <a:pt x="7666" y="1501"/>
                  <a:pt x="7659" y="1506"/>
                </a:cubicBezTo>
                <a:cubicBezTo>
                  <a:pt x="25" y="1506"/>
                  <a:pt x="25" y="1506"/>
                  <a:pt x="25" y="1506"/>
                </a:cubicBezTo>
                <a:cubicBezTo>
                  <a:pt x="16" y="1500"/>
                  <a:pt x="8" y="1494"/>
                  <a:pt x="0" y="1489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865188" y="1163638"/>
            <a:ext cx="7294562" cy="35401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700">
                <a:latin typeface="微软雅黑" panose="020B0503020204020204" pitchFamily="34" charset="-122"/>
                <a:ea typeface="微软雅黑" panose="020B0503020204020204" pitchFamily="34" charset="-122"/>
              </a:rPr>
              <a:t>地址：东莞市虎门镇怀德芦狄埔37号A</a:t>
            </a:r>
            <a:r>
              <a:rPr lang="en-US" altLang="zh-CN" sz="170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700">
                <a:latin typeface="微软雅黑" panose="020B0503020204020204" pitchFamily="34" charset="-122"/>
                <a:ea typeface="微软雅黑" panose="020B0503020204020204" pitchFamily="34" charset="-122"/>
              </a:rPr>
              <a:t>栋</a:t>
            </a:r>
            <a:r>
              <a:rPr lang="en-US" altLang="zh-CN" sz="170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700">
                <a:latin typeface="微软雅黑" panose="020B0503020204020204" pitchFamily="34" charset="-122"/>
                <a:ea typeface="微软雅黑" panose="020B0503020204020204" pitchFamily="34" charset="-122"/>
              </a:rPr>
              <a:t>楼(合森工业园)</a:t>
            </a:r>
            <a:endParaRPr lang="zh-CN" altLang="en-US" sz="17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700">
                <a:latin typeface="微软雅黑" panose="020B0503020204020204" pitchFamily="34" charset="-122"/>
                <a:ea typeface="微软雅黑" panose="020B0503020204020204" pitchFamily="34" charset="-122"/>
              </a:rPr>
              <a:t>电话：86-0769-89609733/35/37</a:t>
            </a:r>
            <a:endParaRPr lang="zh-CN" altLang="en-US" sz="17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700">
                <a:latin typeface="微软雅黑" panose="020B0503020204020204" pitchFamily="34" charset="-122"/>
                <a:ea typeface="微软雅黑" panose="020B0503020204020204" pitchFamily="34" charset="-122"/>
              </a:rPr>
              <a:t>传真：</a:t>
            </a:r>
            <a:r>
              <a:rPr lang="en-US" altLang="zh-CN" sz="1700">
                <a:latin typeface="微软雅黑" panose="020B0503020204020204" pitchFamily="34" charset="-122"/>
                <a:ea typeface="微软雅黑" panose="020B0503020204020204" pitchFamily="34" charset="-122"/>
              </a:rPr>
              <a:t>0769-27206058</a:t>
            </a:r>
            <a:endParaRPr lang="en-US" altLang="zh-CN" sz="17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700">
                <a:latin typeface="微软雅黑" panose="020B0503020204020204" pitchFamily="34" charset="-122"/>
                <a:ea typeface="微软雅黑" panose="020B0503020204020204" pitchFamily="34" charset="-122"/>
              </a:rPr>
              <a:t>邮箱：afutel@163.com</a:t>
            </a:r>
            <a:endParaRPr lang="zh-CN" altLang="en-US" sz="17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700">
                <a:latin typeface="微软雅黑" panose="020B0503020204020204" pitchFamily="34" charset="-122"/>
                <a:ea typeface="微软雅黑" panose="020B0503020204020204" pitchFamily="34" charset="-122"/>
              </a:rPr>
              <a:t>网址：http://www.afutel.com</a:t>
            </a:r>
            <a:endParaRPr lang="zh-CN" altLang="en-US" sz="17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7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1700">
                <a:latin typeface="微软雅黑" panose="020B0503020204020204" pitchFamily="34" charset="-122"/>
                <a:ea typeface="微软雅黑" panose="020B0503020204020204" pitchFamily="34" charset="-122"/>
              </a:rPr>
              <a:t>Add:4th Floor, Building A1,Huai De Lu Di Pu No. 37, Humen Town, Dongguan City</a:t>
            </a:r>
            <a:endParaRPr lang="en-US" altLang="zh-CN" sz="17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1700">
                <a:latin typeface="微软雅黑" panose="020B0503020204020204" pitchFamily="34" charset="-122"/>
                <a:ea typeface="微软雅黑" panose="020B0503020204020204" pitchFamily="34" charset="-122"/>
              </a:rPr>
              <a:t>Tel:86-0769-89609733/35/37</a:t>
            </a:r>
            <a:endParaRPr lang="en-US" altLang="zh-CN" sz="17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1700">
                <a:latin typeface="微软雅黑" panose="020B0503020204020204" pitchFamily="34" charset="-122"/>
                <a:ea typeface="微软雅黑" panose="020B0503020204020204" pitchFamily="34" charset="-122"/>
              </a:rPr>
              <a:t>Email：afutel@163.com</a:t>
            </a:r>
            <a:endParaRPr lang="en-US" altLang="zh-CN" sz="17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1700">
                <a:latin typeface="微软雅黑" panose="020B0503020204020204" pitchFamily="34" charset="-122"/>
                <a:ea typeface="微软雅黑" panose="020B0503020204020204" pitchFamily="34" charset="-122"/>
              </a:rPr>
              <a:t>URL</a:t>
            </a:r>
            <a:r>
              <a:rPr lang="zh-CN" altLang="en-US" sz="170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17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http://www.afutel.com</a:t>
            </a:r>
            <a:endParaRPr lang="zh-CN" altLang="en-US" sz="17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584677" y="409857"/>
            <a:ext cx="9022649" cy="267238"/>
            <a:chOff x="2331650" y="3295381"/>
            <a:chExt cx="9022649" cy="267238"/>
          </a:xfrm>
          <a:solidFill>
            <a:srgbClr val="92D050"/>
          </a:solidFill>
        </p:grpSpPr>
        <p:sp>
          <p:nvSpPr>
            <p:cNvPr id="15" name="椭圆 14"/>
            <p:cNvSpPr/>
            <p:nvPr/>
          </p:nvSpPr>
          <p:spPr>
            <a:xfrm rot="10800000">
              <a:off x="4045590" y="3295381"/>
              <a:ext cx="267237" cy="26723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16" name="椭圆 15"/>
            <p:cNvSpPr/>
            <p:nvPr/>
          </p:nvSpPr>
          <p:spPr>
            <a:xfrm rot="10800000">
              <a:off x="3407467" y="3328786"/>
              <a:ext cx="200428" cy="2004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17" name="椭圆 16"/>
            <p:cNvSpPr/>
            <p:nvPr/>
          </p:nvSpPr>
          <p:spPr>
            <a:xfrm rot="10800000">
              <a:off x="2836154" y="3362190"/>
              <a:ext cx="133619" cy="1336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18" name="椭圆 17"/>
            <p:cNvSpPr/>
            <p:nvPr/>
          </p:nvSpPr>
          <p:spPr>
            <a:xfrm rot="10800000">
              <a:off x="2331650" y="3395595"/>
              <a:ext cx="66809" cy="6680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19" name="椭圆 18"/>
            <p:cNvSpPr/>
            <p:nvPr/>
          </p:nvSpPr>
          <p:spPr>
            <a:xfrm>
              <a:off x="9373122" y="3295382"/>
              <a:ext cx="267237" cy="26723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0" name="椭圆 19"/>
            <p:cNvSpPr/>
            <p:nvPr/>
          </p:nvSpPr>
          <p:spPr>
            <a:xfrm>
              <a:off x="10078054" y="3328787"/>
              <a:ext cx="200428" cy="2004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1" name="椭圆 20"/>
            <p:cNvSpPr/>
            <p:nvPr/>
          </p:nvSpPr>
          <p:spPr>
            <a:xfrm>
              <a:off x="10716176" y="3362191"/>
              <a:ext cx="133619" cy="1336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2" name="椭圆 21"/>
            <p:cNvSpPr/>
            <p:nvPr/>
          </p:nvSpPr>
          <p:spPr>
            <a:xfrm>
              <a:off x="11287490" y="3395595"/>
              <a:ext cx="66809" cy="6680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</p:grpSp>
      <p:sp>
        <p:nvSpPr>
          <p:cNvPr id="23" name="文本框 22"/>
          <p:cNvSpPr txBox="1"/>
          <p:nvPr userDrawn="1"/>
        </p:nvSpPr>
        <p:spPr>
          <a:xfrm>
            <a:off x="10694669" y="175894"/>
            <a:ext cx="1383666" cy="337167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 fontAlgn="auto"/>
            <a:r>
              <a:rPr lang="zh-CN" altLang="en-US" sz="1600" noProof="1">
                <a:gradFill>
                  <a:gsLst>
                    <a:gs pos="21000">
                      <a:schemeClr val="accent6">
                        <a:lumMod val="60000"/>
                        <a:lumOff val="40000"/>
                      </a:schemeClr>
                    </a:gs>
                    <a:gs pos="88000">
                      <a:schemeClr val="accent6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+mn-lt"/>
                <a:ea typeface="+mn-ea"/>
                <a:cs typeface="+mn-cs"/>
              </a:rPr>
              <a:t>艾弗特通讯</a:t>
            </a:r>
            <a:endParaRPr lang="zh-CN" altLang="en-US" sz="1600" noProof="1">
              <a:gradFill>
                <a:gsLst>
                  <a:gs pos="21000">
                    <a:schemeClr val="accent6">
                      <a:lumMod val="60000"/>
                      <a:lumOff val="40000"/>
                    </a:schemeClr>
                  </a:gs>
                  <a:gs pos="88000">
                    <a:schemeClr val="accent6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9" grpId="0" bldLvl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bg1"/>
            </a:gs>
            <a:gs pos="40000">
              <a:srgbClr val="C5E0B4"/>
            </a:gs>
            <a:gs pos="71000">
              <a:srgbClr val="99D365"/>
            </a:gs>
            <a:gs pos="100000">
              <a:srgbClr val="92D050"/>
            </a:gs>
          </a:gsLst>
          <a:lin ang="1626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9235" name="文本框 23"/>
          <p:cNvSpPr txBox="1"/>
          <p:nvPr/>
        </p:nvSpPr>
        <p:spPr>
          <a:xfrm>
            <a:off x="10694988" y="176213"/>
            <a:ext cx="1382712" cy="3365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dist"/>
            <a:r>
              <a:rPr lang="zh-CN" altLang="en-US" sz="1600" b="1">
                <a:solidFill>
                  <a:schemeClr val="bg1"/>
                </a:solidFill>
                <a:latin typeface="Verdana" panose="020B0604030504040204" charset="0"/>
                <a:ea typeface="微软雅黑" panose="020B0503020204020204" pitchFamily="34" charset="-122"/>
              </a:rPr>
              <a:t>艾弗特通讯</a:t>
            </a:r>
            <a:endParaRPr lang="zh-CN" altLang="en-US" sz="1600" b="1">
              <a:solidFill>
                <a:schemeClr val="bg1"/>
              </a:solidFill>
              <a:latin typeface="Verdana" panose="020B0604030504040204" charset="0"/>
              <a:ea typeface="微软雅黑" panose="020B0503020204020204" pitchFamily="34" charset="-122"/>
            </a:endParaRPr>
          </a:p>
        </p:txBody>
      </p:sp>
      <p:sp>
        <p:nvSpPr>
          <p:cNvPr id="80" name="任意多边形 79"/>
          <p:cNvSpPr/>
          <p:nvPr/>
        </p:nvSpPr>
        <p:spPr>
          <a:xfrm>
            <a:off x="635" y="4883150"/>
            <a:ext cx="12192000" cy="1974850"/>
          </a:xfrm>
          <a:custGeom>
            <a:avLst/>
            <a:gdLst>
              <a:gd name="connsiteX0" fmla="*/ 4353340 w 12192001"/>
              <a:gd name="connsiteY0" fmla="*/ 0 h 1975365"/>
              <a:gd name="connsiteX1" fmla="*/ 5522941 w 12192001"/>
              <a:gd name="connsiteY1" fmla="*/ 551581 h 1975365"/>
              <a:gd name="connsiteX2" fmla="*/ 5532197 w 12192001"/>
              <a:gd name="connsiteY2" fmla="*/ 563959 h 1975365"/>
              <a:gd name="connsiteX3" fmla="*/ 5553053 w 12192001"/>
              <a:gd name="connsiteY3" fmla="*/ 553912 h 1975365"/>
              <a:gd name="connsiteX4" fmla="*/ 6143039 w 12192001"/>
              <a:gd name="connsiteY4" fmla="*/ 434799 h 1975365"/>
              <a:gd name="connsiteX5" fmla="*/ 7214812 w 12192001"/>
              <a:gd name="connsiteY5" fmla="*/ 878743 h 1975365"/>
              <a:gd name="connsiteX6" fmla="*/ 7274619 w 12192001"/>
              <a:gd name="connsiteY6" fmla="*/ 944547 h 1975365"/>
              <a:gd name="connsiteX7" fmla="*/ 7300992 w 12192001"/>
              <a:gd name="connsiteY7" fmla="*/ 901137 h 1975365"/>
              <a:gd name="connsiteX8" fmla="*/ 8776254 w 12192001"/>
              <a:gd name="connsiteY8" fmla="*/ 116746 h 1975365"/>
              <a:gd name="connsiteX9" fmla="*/ 10251516 w 12192001"/>
              <a:gd name="connsiteY9" fmla="*/ 901137 h 1975365"/>
              <a:gd name="connsiteX10" fmla="*/ 10255993 w 12192001"/>
              <a:gd name="connsiteY10" fmla="*/ 908506 h 1975365"/>
              <a:gd name="connsiteX11" fmla="*/ 10332727 w 12192001"/>
              <a:gd name="connsiteY11" fmla="*/ 824077 h 1975365"/>
              <a:gd name="connsiteX12" fmla="*/ 11404501 w 12192001"/>
              <a:gd name="connsiteY12" fmla="*/ 380133 h 1975365"/>
              <a:gd name="connsiteX13" fmla="*/ 12126982 w 12192001"/>
              <a:gd name="connsiteY13" fmla="*/ 563072 h 1975365"/>
              <a:gd name="connsiteX14" fmla="*/ 12192001 w 12192001"/>
              <a:gd name="connsiteY14" fmla="*/ 602572 h 1975365"/>
              <a:gd name="connsiteX15" fmla="*/ 12192001 w 12192001"/>
              <a:gd name="connsiteY15" fmla="*/ 1975365 h 1975365"/>
              <a:gd name="connsiteX16" fmla="*/ 0 w 12192001"/>
              <a:gd name="connsiteY16" fmla="*/ 1975365 h 1975365"/>
              <a:gd name="connsiteX17" fmla="*/ 0 w 12192001"/>
              <a:gd name="connsiteY17" fmla="*/ 204727 h 1975365"/>
              <a:gd name="connsiteX18" fmla="*/ 55205 w 12192001"/>
              <a:gd name="connsiteY18" fmla="*/ 207862 h 1975365"/>
              <a:gd name="connsiteX19" fmla="*/ 1223759 w 12192001"/>
              <a:gd name="connsiteY19" fmla="*/ 843689 h 1975365"/>
              <a:gd name="connsiteX20" fmla="*/ 1311523 w 12192001"/>
              <a:gd name="connsiteY20" fmla="*/ 961054 h 1975365"/>
              <a:gd name="connsiteX21" fmla="*/ 1316220 w 12192001"/>
              <a:gd name="connsiteY21" fmla="*/ 955887 h 1975365"/>
              <a:gd name="connsiteX22" fmla="*/ 2574237 w 12192001"/>
              <a:gd name="connsiteY22" fmla="*/ 434799 h 1975365"/>
              <a:gd name="connsiteX23" fmla="*/ 3103288 w 12192001"/>
              <a:gd name="connsiteY23" fmla="*/ 514784 h 1975365"/>
              <a:gd name="connsiteX24" fmla="*/ 3188753 w 12192001"/>
              <a:gd name="connsiteY24" fmla="*/ 546065 h 1975365"/>
              <a:gd name="connsiteX25" fmla="*/ 3281567 w 12192001"/>
              <a:gd name="connsiteY25" fmla="*/ 443944 h 1975365"/>
              <a:gd name="connsiteX26" fmla="*/ 4353340 w 12192001"/>
              <a:gd name="connsiteY26" fmla="*/ 0 h 1975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1" h="1975365">
                <a:moveTo>
                  <a:pt x="4353340" y="0"/>
                </a:moveTo>
                <a:cubicBezTo>
                  <a:pt x="4824213" y="0"/>
                  <a:pt x="5244936" y="214716"/>
                  <a:pt x="5522941" y="551581"/>
                </a:cubicBezTo>
                <a:lnTo>
                  <a:pt x="5532197" y="563959"/>
                </a:lnTo>
                <a:lnTo>
                  <a:pt x="5553053" y="553912"/>
                </a:lnTo>
                <a:cubicBezTo>
                  <a:pt x="5734391" y="477212"/>
                  <a:pt x="5933762" y="434799"/>
                  <a:pt x="6143039" y="434799"/>
                </a:cubicBezTo>
                <a:cubicBezTo>
                  <a:pt x="6561592" y="434799"/>
                  <a:pt x="6940521" y="604452"/>
                  <a:pt x="7214812" y="878743"/>
                </a:cubicBezTo>
                <a:lnTo>
                  <a:pt x="7274619" y="944547"/>
                </a:lnTo>
                <a:lnTo>
                  <a:pt x="7300992" y="901137"/>
                </a:lnTo>
                <a:cubicBezTo>
                  <a:pt x="7620710" y="427892"/>
                  <a:pt x="8162146" y="116746"/>
                  <a:pt x="8776254" y="116746"/>
                </a:cubicBezTo>
                <a:cubicBezTo>
                  <a:pt x="9390362" y="116746"/>
                  <a:pt x="9931798" y="427892"/>
                  <a:pt x="10251516" y="901137"/>
                </a:cubicBezTo>
                <a:lnTo>
                  <a:pt x="10255993" y="908506"/>
                </a:lnTo>
                <a:lnTo>
                  <a:pt x="10332727" y="824077"/>
                </a:lnTo>
                <a:cubicBezTo>
                  <a:pt x="10607018" y="549786"/>
                  <a:pt x="10985947" y="380133"/>
                  <a:pt x="11404501" y="380133"/>
                </a:cubicBezTo>
                <a:cubicBezTo>
                  <a:pt x="11666097" y="380133"/>
                  <a:pt x="11912215" y="446404"/>
                  <a:pt x="12126982" y="563072"/>
                </a:cubicBezTo>
                <a:lnTo>
                  <a:pt x="12192001" y="602572"/>
                </a:lnTo>
                <a:lnTo>
                  <a:pt x="12192001" y="1975365"/>
                </a:lnTo>
                <a:lnTo>
                  <a:pt x="0" y="1975365"/>
                </a:lnTo>
                <a:lnTo>
                  <a:pt x="0" y="204727"/>
                </a:lnTo>
                <a:lnTo>
                  <a:pt x="55205" y="207862"/>
                </a:lnTo>
                <a:cubicBezTo>
                  <a:pt x="524453" y="261507"/>
                  <a:pt x="938234" y="497713"/>
                  <a:pt x="1223759" y="843689"/>
                </a:cubicBezTo>
                <a:lnTo>
                  <a:pt x="1311523" y="961054"/>
                </a:lnTo>
                <a:lnTo>
                  <a:pt x="1316220" y="955887"/>
                </a:lnTo>
                <a:cubicBezTo>
                  <a:pt x="1638174" y="633932"/>
                  <a:pt x="2082950" y="434799"/>
                  <a:pt x="2574237" y="434799"/>
                </a:cubicBezTo>
                <a:cubicBezTo>
                  <a:pt x="2758469" y="434799"/>
                  <a:pt x="2936161" y="462802"/>
                  <a:pt x="3103288" y="514784"/>
                </a:cubicBezTo>
                <a:lnTo>
                  <a:pt x="3188753" y="546065"/>
                </a:lnTo>
                <a:lnTo>
                  <a:pt x="3281567" y="443944"/>
                </a:lnTo>
                <a:cubicBezTo>
                  <a:pt x="3555858" y="169652"/>
                  <a:pt x="3934787" y="0"/>
                  <a:pt x="4353340" y="0"/>
                </a:cubicBezTo>
                <a:close/>
              </a:path>
            </a:pathLst>
          </a:cu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62" name="任意多边形 61"/>
          <p:cNvSpPr/>
          <p:nvPr/>
        </p:nvSpPr>
        <p:spPr>
          <a:xfrm>
            <a:off x="0" y="5413375"/>
            <a:ext cx="12192000" cy="1444625"/>
          </a:xfrm>
          <a:custGeom>
            <a:avLst/>
            <a:gdLst>
              <a:gd name="connsiteX0" fmla="*/ 3397688 w 12192000"/>
              <a:gd name="connsiteY0" fmla="*/ 0 h 1445191"/>
              <a:gd name="connsiteX1" fmla="*/ 4028686 w 12192000"/>
              <a:gd name="connsiteY1" fmla="*/ 335498 h 1445191"/>
              <a:gd name="connsiteX2" fmla="*/ 4064859 w 12192000"/>
              <a:gd name="connsiteY2" fmla="*/ 402142 h 1445191"/>
              <a:gd name="connsiteX3" fmla="*/ 4184991 w 12192000"/>
              <a:gd name="connsiteY3" fmla="*/ 336937 h 1445191"/>
              <a:gd name="connsiteX4" fmla="*/ 4481190 w 12192000"/>
              <a:gd name="connsiteY4" fmla="*/ 277137 h 1445191"/>
              <a:gd name="connsiteX5" fmla="*/ 5112188 w 12192000"/>
              <a:gd name="connsiteY5" fmla="*/ 612635 h 1445191"/>
              <a:gd name="connsiteX6" fmla="*/ 5112268 w 12192000"/>
              <a:gd name="connsiteY6" fmla="*/ 612785 h 1445191"/>
              <a:gd name="connsiteX7" fmla="*/ 5138627 w 12192000"/>
              <a:gd name="connsiteY7" fmla="*/ 564223 h 1445191"/>
              <a:gd name="connsiteX8" fmla="*/ 5943603 w 12192000"/>
              <a:gd name="connsiteY8" fmla="*/ 136221 h 1445191"/>
              <a:gd name="connsiteX9" fmla="*/ 6406326 w 12192000"/>
              <a:gd name="connsiteY9" fmla="*/ 253387 h 1445191"/>
              <a:gd name="connsiteX10" fmla="*/ 6446733 w 12192000"/>
              <a:gd name="connsiteY10" fmla="*/ 277935 h 1445191"/>
              <a:gd name="connsiteX11" fmla="*/ 6492158 w 12192000"/>
              <a:gd name="connsiteY11" fmla="*/ 222879 h 1445191"/>
              <a:gd name="connsiteX12" fmla="*/ 7030236 w 12192000"/>
              <a:gd name="connsiteY12" fmla="*/ 0 h 1445191"/>
              <a:gd name="connsiteX13" fmla="*/ 7568314 w 12192000"/>
              <a:gd name="connsiteY13" fmla="*/ 222879 h 1445191"/>
              <a:gd name="connsiteX14" fmla="*/ 7608074 w 12192000"/>
              <a:gd name="connsiteY14" fmla="*/ 271069 h 1445191"/>
              <a:gd name="connsiteX15" fmla="*/ 7616564 w 12192000"/>
              <a:gd name="connsiteY15" fmla="*/ 265911 h 1445191"/>
              <a:gd name="connsiteX16" fmla="*/ 8079289 w 12192000"/>
              <a:gd name="connsiteY16" fmla="*/ 148745 h 1445191"/>
              <a:gd name="connsiteX17" fmla="*/ 8813332 w 12192000"/>
              <a:gd name="connsiteY17" fmla="*/ 484217 h 1445191"/>
              <a:gd name="connsiteX18" fmla="*/ 8909108 w 12192000"/>
              <a:gd name="connsiteY18" fmla="*/ 615575 h 1445191"/>
              <a:gd name="connsiteX19" fmla="*/ 8910704 w 12192000"/>
              <a:gd name="connsiteY19" fmla="*/ 612634 h 1445191"/>
              <a:gd name="connsiteX20" fmla="*/ 9541702 w 12192000"/>
              <a:gd name="connsiteY20" fmla="*/ 277136 h 1445191"/>
              <a:gd name="connsiteX21" fmla="*/ 9967160 w 12192000"/>
              <a:gd name="connsiteY21" fmla="*/ 407095 h 1445191"/>
              <a:gd name="connsiteX22" fmla="*/ 9976306 w 12192000"/>
              <a:gd name="connsiteY22" fmla="*/ 414641 h 1445191"/>
              <a:gd name="connsiteX23" fmla="*/ 10019263 w 12192000"/>
              <a:gd name="connsiteY23" fmla="*/ 335498 h 1445191"/>
              <a:gd name="connsiteX24" fmla="*/ 10650261 w 12192000"/>
              <a:gd name="connsiteY24" fmla="*/ 0 h 1445191"/>
              <a:gd name="connsiteX25" fmla="*/ 11281259 w 12192000"/>
              <a:gd name="connsiteY25" fmla="*/ 335498 h 1445191"/>
              <a:gd name="connsiteX26" fmla="*/ 11306422 w 12192000"/>
              <a:gd name="connsiteY26" fmla="*/ 381858 h 1445191"/>
              <a:gd name="connsiteX27" fmla="*/ 11321378 w 12192000"/>
              <a:gd name="connsiteY27" fmla="*/ 369518 h 1445191"/>
              <a:gd name="connsiteX28" fmla="*/ 11746836 w 12192000"/>
              <a:gd name="connsiteY28" fmla="*/ 239559 h 1445191"/>
              <a:gd name="connsiteX29" fmla="*/ 12172294 w 12192000"/>
              <a:gd name="connsiteY29" fmla="*/ 369518 h 1445191"/>
              <a:gd name="connsiteX30" fmla="*/ 12192000 w 12192000"/>
              <a:gd name="connsiteY30" fmla="*/ 385777 h 1445191"/>
              <a:gd name="connsiteX31" fmla="*/ 12192000 w 12192000"/>
              <a:gd name="connsiteY31" fmla="*/ 1445191 h 1445191"/>
              <a:gd name="connsiteX32" fmla="*/ 0 w 12192000"/>
              <a:gd name="connsiteY32" fmla="*/ 1445191 h 1445191"/>
              <a:gd name="connsiteX33" fmla="*/ 0 w 12192000"/>
              <a:gd name="connsiteY33" fmla="*/ 52120 h 1445191"/>
              <a:gd name="connsiteX34" fmla="*/ 68550 w 12192000"/>
              <a:gd name="connsiteY34" fmla="*/ 79738 h 1445191"/>
              <a:gd name="connsiteX35" fmla="*/ 247175 w 12192000"/>
              <a:gd name="connsiteY35" fmla="*/ 184935 h 1445191"/>
              <a:gd name="connsiteX36" fmla="*/ 338186 w 12192000"/>
              <a:gd name="connsiteY36" fmla="*/ 253847 h 1445191"/>
              <a:gd name="connsiteX37" fmla="*/ 338943 w 12192000"/>
              <a:gd name="connsiteY37" fmla="*/ 253387 h 1445191"/>
              <a:gd name="connsiteX38" fmla="*/ 801669 w 12192000"/>
              <a:gd name="connsiteY38" fmla="*/ 136221 h 1445191"/>
              <a:gd name="connsiteX39" fmla="*/ 1631894 w 12192000"/>
              <a:gd name="connsiteY39" fmla="*/ 603610 h 1445191"/>
              <a:gd name="connsiteX40" fmla="*/ 1638578 w 12192000"/>
              <a:gd name="connsiteY40" fmla="*/ 617070 h 1445191"/>
              <a:gd name="connsiteX41" fmla="*/ 1711200 w 12192000"/>
              <a:gd name="connsiteY41" fmla="*/ 529051 h 1445191"/>
              <a:gd name="connsiteX42" fmla="*/ 2289136 w 12192000"/>
              <a:gd name="connsiteY42" fmla="*/ 289663 h 1445191"/>
              <a:gd name="connsiteX43" fmla="*/ 2695964 w 12192000"/>
              <a:gd name="connsiteY43" fmla="*/ 397949 h 1445191"/>
              <a:gd name="connsiteX44" fmla="*/ 2722727 w 12192000"/>
              <a:gd name="connsiteY44" fmla="*/ 416495 h 1445191"/>
              <a:gd name="connsiteX45" fmla="*/ 2766691 w 12192000"/>
              <a:gd name="connsiteY45" fmla="*/ 335498 h 1445191"/>
              <a:gd name="connsiteX46" fmla="*/ 3397688 w 12192000"/>
              <a:gd name="connsiteY46" fmla="*/ 0 h 1445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2192000" h="1445191">
                <a:moveTo>
                  <a:pt x="3397688" y="0"/>
                </a:moveTo>
                <a:cubicBezTo>
                  <a:pt x="3660354" y="0"/>
                  <a:pt x="3891936" y="133083"/>
                  <a:pt x="4028686" y="335498"/>
                </a:cubicBezTo>
                <a:lnTo>
                  <a:pt x="4064859" y="402142"/>
                </a:lnTo>
                <a:lnTo>
                  <a:pt x="4184991" y="336937"/>
                </a:lnTo>
                <a:cubicBezTo>
                  <a:pt x="4276031" y="298430"/>
                  <a:pt x="4376124" y="277137"/>
                  <a:pt x="4481190" y="277137"/>
                </a:cubicBezTo>
                <a:cubicBezTo>
                  <a:pt x="4743855" y="277137"/>
                  <a:pt x="4975438" y="410220"/>
                  <a:pt x="5112188" y="612635"/>
                </a:cubicBezTo>
                <a:lnTo>
                  <a:pt x="5112268" y="612785"/>
                </a:lnTo>
                <a:lnTo>
                  <a:pt x="5138627" y="564223"/>
                </a:lnTo>
                <a:cubicBezTo>
                  <a:pt x="5313082" y="305997"/>
                  <a:pt x="5608515" y="136221"/>
                  <a:pt x="5943603" y="136221"/>
                </a:cubicBezTo>
                <a:cubicBezTo>
                  <a:pt x="6111145" y="136221"/>
                  <a:pt x="6268776" y="178665"/>
                  <a:pt x="6406326" y="253387"/>
                </a:cubicBezTo>
                <a:lnTo>
                  <a:pt x="6446733" y="277935"/>
                </a:lnTo>
                <a:lnTo>
                  <a:pt x="6492158" y="222879"/>
                </a:lnTo>
                <a:cubicBezTo>
                  <a:pt x="6629864" y="85173"/>
                  <a:pt x="6820104" y="0"/>
                  <a:pt x="7030236" y="0"/>
                </a:cubicBezTo>
                <a:cubicBezTo>
                  <a:pt x="7240368" y="0"/>
                  <a:pt x="7430608" y="85173"/>
                  <a:pt x="7568314" y="222879"/>
                </a:cubicBezTo>
                <a:lnTo>
                  <a:pt x="7608074" y="271069"/>
                </a:lnTo>
                <a:lnTo>
                  <a:pt x="7616564" y="265911"/>
                </a:lnTo>
                <a:cubicBezTo>
                  <a:pt x="7754115" y="191189"/>
                  <a:pt x="7911746" y="148745"/>
                  <a:pt x="8079289" y="148745"/>
                </a:cubicBezTo>
                <a:cubicBezTo>
                  <a:pt x="8372490" y="148745"/>
                  <a:pt x="8635332" y="278730"/>
                  <a:pt x="8813332" y="484217"/>
                </a:cubicBezTo>
                <a:lnTo>
                  <a:pt x="8909108" y="615575"/>
                </a:lnTo>
                <a:lnTo>
                  <a:pt x="8910704" y="612634"/>
                </a:lnTo>
                <a:cubicBezTo>
                  <a:pt x="9047454" y="410219"/>
                  <a:pt x="9279036" y="277136"/>
                  <a:pt x="9541702" y="277136"/>
                </a:cubicBezTo>
                <a:cubicBezTo>
                  <a:pt x="9699301" y="277136"/>
                  <a:pt x="9845711" y="325046"/>
                  <a:pt x="9967160" y="407095"/>
                </a:cubicBezTo>
                <a:lnTo>
                  <a:pt x="9976306" y="414641"/>
                </a:lnTo>
                <a:lnTo>
                  <a:pt x="10019263" y="335498"/>
                </a:lnTo>
                <a:cubicBezTo>
                  <a:pt x="10156013" y="133083"/>
                  <a:pt x="10387595" y="0"/>
                  <a:pt x="10650261" y="0"/>
                </a:cubicBezTo>
                <a:cubicBezTo>
                  <a:pt x="10912927" y="0"/>
                  <a:pt x="11144509" y="133083"/>
                  <a:pt x="11281259" y="335498"/>
                </a:cubicBezTo>
                <a:lnTo>
                  <a:pt x="11306422" y="381858"/>
                </a:lnTo>
                <a:lnTo>
                  <a:pt x="11321378" y="369518"/>
                </a:lnTo>
                <a:cubicBezTo>
                  <a:pt x="11442827" y="287469"/>
                  <a:pt x="11589237" y="239559"/>
                  <a:pt x="11746836" y="239559"/>
                </a:cubicBezTo>
                <a:cubicBezTo>
                  <a:pt x="11904435" y="239559"/>
                  <a:pt x="12050845" y="287469"/>
                  <a:pt x="12172294" y="369518"/>
                </a:cubicBezTo>
                <a:lnTo>
                  <a:pt x="12192000" y="385777"/>
                </a:lnTo>
                <a:lnTo>
                  <a:pt x="12192000" y="1445191"/>
                </a:lnTo>
                <a:lnTo>
                  <a:pt x="0" y="1445191"/>
                </a:lnTo>
                <a:lnTo>
                  <a:pt x="0" y="52120"/>
                </a:lnTo>
                <a:lnTo>
                  <a:pt x="68550" y="79738"/>
                </a:lnTo>
                <a:cubicBezTo>
                  <a:pt x="130842" y="110458"/>
                  <a:pt x="190524" y="145664"/>
                  <a:pt x="247175" y="184935"/>
                </a:cubicBezTo>
                <a:lnTo>
                  <a:pt x="338186" y="253847"/>
                </a:lnTo>
                <a:lnTo>
                  <a:pt x="338943" y="253387"/>
                </a:lnTo>
                <a:cubicBezTo>
                  <a:pt x="476494" y="178665"/>
                  <a:pt x="634125" y="136221"/>
                  <a:pt x="801669" y="136221"/>
                </a:cubicBezTo>
                <a:cubicBezTo>
                  <a:pt x="1153510" y="136221"/>
                  <a:pt x="1461634" y="323399"/>
                  <a:pt x="1631894" y="603610"/>
                </a:cubicBezTo>
                <a:lnTo>
                  <a:pt x="1638578" y="617070"/>
                </a:lnTo>
                <a:lnTo>
                  <a:pt x="1711200" y="529051"/>
                </a:lnTo>
                <a:cubicBezTo>
                  <a:pt x="1859106" y="381145"/>
                  <a:pt x="2063437" y="289663"/>
                  <a:pt x="2289136" y="289663"/>
                </a:cubicBezTo>
                <a:cubicBezTo>
                  <a:pt x="2437250" y="289663"/>
                  <a:pt x="2576162" y="329061"/>
                  <a:pt x="2695964" y="397949"/>
                </a:cubicBezTo>
                <a:lnTo>
                  <a:pt x="2722727" y="416495"/>
                </a:lnTo>
                <a:lnTo>
                  <a:pt x="2766691" y="335498"/>
                </a:lnTo>
                <a:cubicBezTo>
                  <a:pt x="2903440" y="133083"/>
                  <a:pt x="3135023" y="0"/>
                  <a:pt x="3397688" y="0"/>
                </a:cubicBezTo>
                <a:close/>
              </a:path>
            </a:pathLst>
          </a:cu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36" name="任意多边形 35"/>
          <p:cNvSpPr/>
          <p:nvPr/>
        </p:nvSpPr>
        <p:spPr>
          <a:xfrm>
            <a:off x="0" y="5724525"/>
            <a:ext cx="12192000" cy="1133475"/>
          </a:xfrm>
          <a:custGeom>
            <a:avLst/>
            <a:gdLst>
              <a:gd name="connsiteX0" fmla="*/ 4324187 w 12191999"/>
              <a:gd name="connsiteY0" fmla="*/ 0 h 1133339"/>
              <a:gd name="connsiteX1" fmla="*/ 4828786 w 12191999"/>
              <a:gd name="connsiteY1" fmla="*/ 268294 h 1133339"/>
              <a:gd name="connsiteX2" fmla="*/ 4852161 w 12191999"/>
              <a:gd name="connsiteY2" fmla="*/ 311359 h 1133339"/>
              <a:gd name="connsiteX3" fmla="*/ 4874652 w 12191999"/>
              <a:gd name="connsiteY3" fmla="*/ 309092 h 1133339"/>
              <a:gd name="connsiteX4" fmla="*/ 5307165 w 12191999"/>
              <a:gd name="connsiteY4" fmla="*/ 539058 h 1133339"/>
              <a:gd name="connsiteX5" fmla="*/ 5334082 w 12191999"/>
              <a:gd name="connsiteY5" fmla="*/ 588645 h 1133339"/>
              <a:gd name="connsiteX6" fmla="*/ 5405825 w 12191999"/>
              <a:gd name="connsiteY6" fmla="*/ 549703 h 1133339"/>
              <a:gd name="connsiteX7" fmla="*/ 5608854 w 12191999"/>
              <a:gd name="connsiteY7" fmla="*/ 508714 h 1133339"/>
              <a:gd name="connsiteX8" fmla="*/ 5653102 w 12191999"/>
              <a:gd name="connsiteY8" fmla="*/ 512618 h 1133339"/>
              <a:gd name="connsiteX9" fmla="*/ 5684350 w 12191999"/>
              <a:gd name="connsiteY9" fmla="*/ 474742 h 1133339"/>
              <a:gd name="connsiteX10" fmla="*/ 6053173 w 12191999"/>
              <a:gd name="connsiteY10" fmla="*/ 321971 h 1133339"/>
              <a:gd name="connsiteX11" fmla="*/ 6256201 w 12191999"/>
              <a:gd name="connsiteY11" fmla="*/ 362960 h 1133339"/>
              <a:gd name="connsiteX12" fmla="*/ 6335091 w 12191999"/>
              <a:gd name="connsiteY12" fmla="*/ 405780 h 1133339"/>
              <a:gd name="connsiteX13" fmla="*/ 6344312 w 12191999"/>
              <a:gd name="connsiteY13" fmla="*/ 398172 h 1133339"/>
              <a:gd name="connsiteX14" fmla="*/ 6635938 w 12191999"/>
              <a:gd name="connsiteY14" fmla="*/ 309092 h 1133339"/>
              <a:gd name="connsiteX15" fmla="*/ 7004761 w 12191999"/>
              <a:gd name="connsiteY15" fmla="*/ 461863 h 1133339"/>
              <a:gd name="connsiteX16" fmla="*/ 7041595 w 12191999"/>
              <a:gd name="connsiteY16" fmla="*/ 506507 h 1133339"/>
              <a:gd name="connsiteX17" fmla="*/ 7048024 w 12191999"/>
              <a:gd name="connsiteY17" fmla="*/ 501203 h 1133339"/>
              <a:gd name="connsiteX18" fmla="*/ 7339652 w 12191999"/>
              <a:gd name="connsiteY18" fmla="*/ 412123 h 1133339"/>
              <a:gd name="connsiteX19" fmla="*/ 7820257 w 12191999"/>
              <a:gd name="connsiteY19" fmla="*/ 730689 h 1133339"/>
              <a:gd name="connsiteX20" fmla="*/ 7823882 w 12191999"/>
              <a:gd name="connsiteY20" fmla="*/ 742369 h 1133339"/>
              <a:gd name="connsiteX21" fmla="*/ 7829379 w 12191999"/>
              <a:gd name="connsiteY21" fmla="*/ 732242 h 1133339"/>
              <a:gd name="connsiteX22" fmla="*/ 8261893 w 12191999"/>
              <a:gd name="connsiteY22" fmla="*/ 502276 h 1133339"/>
              <a:gd name="connsiteX23" fmla="*/ 8441234 w 12191999"/>
              <a:gd name="connsiteY23" fmla="*/ 533926 h 1133339"/>
              <a:gd name="connsiteX24" fmla="*/ 8512634 w 12191999"/>
              <a:gd name="connsiteY24" fmla="*/ 567236 h 1133339"/>
              <a:gd name="connsiteX25" fmla="*/ 8534598 w 12191999"/>
              <a:gd name="connsiteY25" fmla="*/ 526771 h 1133339"/>
              <a:gd name="connsiteX26" fmla="*/ 8840079 w 12191999"/>
              <a:gd name="connsiteY26" fmla="*/ 364348 h 1133339"/>
              <a:gd name="connsiteX27" fmla="*/ 9145560 w 12191999"/>
              <a:gd name="connsiteY27" fmla="*/ 526771 h 1133339"/>
              <a:gd name="connsiteX28" fmla="*/ 9164773 w 12191999"/>
              <a:gd name="connsiteY28" fmla="*/ 562169 h 1133339"/>
              <a:gd name="connsiteX29" fmla="*/ 9187740 w 12191999"/>
              <a:gd name="connsiteY29" fmla="*/ 549703 h 1133339"/>
              <a:gd name="connsiteX30" fmla="*/ 9390768 w 12191999"/>
              <a:gd name="connsiteY30" fmla="*/ 508714 h 1133339"/>
              <a:gd name="connsiteX31" fmla="*/ 9836849 w 12191999"/>
              <a:gd name="connsiteY31" fmla="*/ 759843 h 1133339"/>
              <a:gd name="connsiteX32" fmla="*/ 9846695 w 12191999"/>
              <a:gd name="connsiteY32" fmla="*/ 779672 h 1133339"/>
              <a:gd name="connsiteX33" fmla="*/ 9859902 w 12191999"/>
              <a:gd name="connsiteY33" fmla="*/ 737128 h 1133339"/>
              <a:gd name="connsiteX34" fmla="*/ 10340506 w 12191999"/>
              <a:gd name="connsiteY34" fmla="*/ 418562 h 1133339"/>
              <a:gd name="connsiteX35" fmla="*/ 10543534 w 12191999"/>
              <a:gd name="connsiteY35" fmla="*/ 459551 h 1133339"/>
              <a:gd name="connsiteX36" fmla="*/ 10626367 w 12191999"/>
              <a:gd name="connsiteY36" fmla="*/ 504512 h 1133339"/>
              <a:gd name="connsiteX37" fmla="*/ 10672181 w 12191999"/>
              <a:gd name="connsiteY37" fmla="*/ 448985 h 1133339"/>
              <a:gd name="connsiteX38" fmla="*/ 11041003 w 12191999"/>
              <a:gd name="connsiteY38" fmla="*/ 296214 h 1133339"/>
              <a:gd name="connsiteX39" fmla="*/ 11332631 w 12191999"/>
              <a:gd name="connsiteY39" fmla="*/ 385294 h 1133339"/>
              <a:gd name="connsiteX40" fmla="*/ 11371408 w 12191999"/>
              <a:gd name="connsiteY40" fmla="*/ 417288 h 1133339"/>
              <a:gd name="connsiteX41" fmla="*/ 11406247 w 12191999"/>
              <a:gd name="connsiteY41" fmla="*/ 398377 h 1133339"/>
              <a:gd name="connsiteX42" fmla="*/ 11609275 w 12191999"/>
              <a:gd name="connsiteY42" fmla="*/ 357388 h 1133339"/>
              <a:gd name="connsiteX43" fmla="*/ 12089879 w 12191999"/>
              <a:gd name="connsiteY43" fmla="*/ 675954 h 1133339"/>
              <a:gd name="connsiteX44" fmla="*/ 12109865 w 12191999"/>
              <a:gd name="connsiteY44" fmla="*/ 740336 h 1133339"/>
              <a:gd name="connsiteX45" fmla="*/ 12187741 w 12191999"/>
              <a:gd name="connsiteY45" fmla="*/ 732486 h 1133339"/>
              <a:gd name="connsiteX46" fmla="*/ 12191999 w 12191999"/>
              <a:gd name="connsiteY46" fmla="*/ 732755 h 1133339"/>
              <a:gd name="connsiteX47" fmla="*/ 12191999 w 12191999"/>
              <a:gd name="connsiteY47" fmla="*/ 1133339 h 1133339"/>
              <a:gd name="connsiteX48" fmla="*/ 0 w 12191999"/>
              <a:gd name="connsiteY48" fmla="*/ 1133339 h 1133339"/>
              <a:gd name="connsiteX49" fmla="*/ 0 w 12191999"/>
              <a:gd name="connsiteY49" fmla="*/ 662259 h 1133339"/>
              <a:gd name="connsiteX50" fmla="*/ 35270 w 12191999"/>
              <a:gd name="connsiteY50" fmla="*/ 627821 h 1133339"/>
              <a:gd name="connsiteX51" fmla="*/ 367052 w 12191999"/>
              <a:gd name="connsiteY51" fmla="*/ 508714 h 1133339"/>
              <a:gd name="connsiteX52" fmla="*/ 761454 w 12191999"/>
              <a:gd name="connsiteY52" fmla="*/ 688964 h 1133339"/>
              <a:gd name="connsiteX53" fmla="*/ 765322 w 12191999"/>
              <a:gd name="connsiteY53" fmla="*/ 694269 h 1133339"/>
              <a:gd name="connsiteX54" fmla="*/ 779363 w 12191999"/>
              <a:gd name="connsiteY54" fmla="*/ 668401 h 1133339"/>
              <a:gd name="connsiteX55" fmla="*/ 1249255 w 12191999"/>
              <a:gd name="connsiteY55" fmla="*/ 418562 h 1133339"/>
              <a:gd name="connsiteX56" fmla="*/ 1469828 w 12191999"/>
              <a:gd name="connsiteY56" fmla="*/ 463094 h 1133339"/>
              <a:gd name="connsiteX57" fmla="*/ 1529039 w 12191999"/>
              <a:gd name="connsiteY57" fmla="*/ 495232 h 1133339"/>
              <a:gd name="connsiteX58" fmla="*/ 1556571 w 12191999"/>
              <a:gd name="connsiteY58" fmla="*/ 461863 h 1133339"/>
              <a:gd name="connsiteX59" fmla="*/ 1925393 w 12191999"/>
              <a:gd name="connsiteY59" fmla="*/ 309092 h 1133339"/>
              <a:gd name="connsiteX60" fmla="*/ 2128421 w 12191999"/>
              <a:gd name="connsiteY60" fmla="*/ 350081 h 1133339"/>
              <a:gd name="connsiteX61" fmla="*/ 2211864 w 12191999"/>
              <a:gd name="connsiteY61" fmla="*/ 395372 h 1133339"/>
              <a:gd name="connsiteX62" fmla="*/ 2265051 w 12191999"/>
              <a:gd name="connsiteY62" fmla="*/ 366503 h 1133339"/>
              <a:gd name="connsiteX63" fmla="*/ 2485624 w 12191999"/>
              <a:gd name="connsiteY63" fmla="*/ 321971 h 1133339"/>
              <a:gd name="connsiteX64" fmla="*/ 3007763 w 12191999"/>
              <a:gd name="connsiteY64" fmla="*/ 668067 h 1133339"/>
              <a:gd name="connsiteX65" fmla="*/ 3028976 w 12191999"/>
              <a:gd name="connsiteY65" fmla="*/ 736404 h 1133339"/>
              <a:gd name="connsiteX66" fmla="*/ 3043766 w 12191999"/>
              <a:gd name="connsiteY66" fmla="*/ 731813 h 1133339"/>
              <a:gd name="connsiteX67" fmla="*/ 3148886 w 12191999"/>
              <a:gd name="connsiteY67" fmla="*/ 721216 h 1133339"/>
              <a:gd name="connsiteX68" fmla="*/ 3166919 w 12191999"/>
              <a:gd name="connsiteY68" fmla="*/ 722353 h 1133339"/>
              <a:gd name="connsiteX69" fmla="*/ 3196314 w 12191999"/>
              <a:gd name="connsiteY69" fmla="*/ 627658 h 1133339"/>
              <a:gd name="connsiteX70" fmla="*/ 3676918 w 12191999"/>
              <a:gd name="connsiteY70" fmla="*/ 309092 h 1133339"/>
              <a:gd name="connsiteX71" fmla="*/ 3782038 w 12191999"/>
              <a:gd name="connsiteY71" fmla="*/ 319689 h 1133339"/>
              <a:gd name="connsiteX72" fmla="*/ 3790298 w 12191999"/>
              <a:gd name="connsiteY72" fmla="*/ 322253 h 1133339"/>
              <a:gd name="connsiteX73" fmla="*/ 3819586 w 12191999"/>
              <a:gd name="connsiteY73" fmla="*/ 268294 h 1133339"/>
              <a:gd name="connsiteX74" fmla="*/ 4324187 w 12191999"/>
              <a:gd name="connsiteY74" fmla="*/ 0 h 1133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2191999" h="1133339">
                <a:moveTo>
                  <a:pt x="4324187" y="0"/>
                </a:moveTo>
                <a:cubicBezTo>
                  <a:pt x="4534237" y="0"/>
                  <a:pt x="4719430" y="106424"/>
                  <a:pt x="4828786" y="268294"/>
                </a:cubicBezTo>
                <a:lnTo>
                  <a:pt x="4852161" y="311359"/>
                </a:lnTo>
                <a:lnTo>
                  <a:pt x="4874652" y="309092"/>
                </a:lnTo>
                <a:cubicBezTo>
                  <a:pt x="5054694" y="309092"/>
                  <a:pt x="5213432" y="400313"/>
                  <a:pt x="5307165" y="539058"/>
                </a:cubicBezTo>
                <a:lnTo>
                  <a:pt x="5334082" y="588645"/>
                </a:lnTo>
                <a:lnTo>
                  <a:pt x="5405825" y="549703"/>
                </a:lnTo>
                <a:cubicBezTo>
                  <a:pt x="5468228" y="523309"/>
                  <a:pt x="5536836" y="508714"/>
                  <a:pt x="5608854" y="508714"/>
                </a:cubicBezTo>
                <a:lnTo>
                  <a:pt x="5653102" y="512618"/>
                </a:lnTo>
                <a:lnTo>
                  <a:pt x="5684350" y="474742"/>
                </a:lnTo>
                <a:cubicBezTo>
                  <a:pt x="5778740" y="380352"/>
                  <a:pt x="5909139" y="321971"/>
                  <a:pt x="6053173" y="321971"/>
                </a:cubicBezTo>
                <a:cubicBezTo>
                  <a:pt x="6125190" y="321971"/>
                  <a:pt x="6193799" y="336566"/>
                  <a:pt x="6256201" y="362960"/>
                </a:cubicBezTo>
                <a:lnTo>
                  <a:pt x="6335091" y="405780"/>
                </a:lnTo>
                <a:lnTo>
                  <a:pt x="6344312" y="398172"/>
                </a:lnTo>
                <a:cubicBezTo>
                  <a:pt x="6427558" y="341931"/>
                  <a:pt x="6527914" y="309092"/>
                  <a:pt x="6635938" y="309092"/>
                </a:cubicBezTo>
                <a:cubicBezTo>
                  <a:pt x="6779972" y="309092"/>
                  <a:pt x="6910371" y="367473"/>
                  <a:pt x="7004761" y="461863"/>
                </a:cubicBezTo>
                <a:lnTo>
                  <a:pt x="7041595" y="506507"/>
                </a:lnTo>
                <a:lnTo>
                  <a:pt x="7048024" y="501203"/>
                </a:lnTo>
                <a:cubicBezTo>
                  <a:pt x="7131271" y="444962"/>
                  <a:pt x="7231627" y="412123"/>
                  <a:pt x="7339652" y="412123"/>
                </a:cubicBezTo>
                <a:cubicBezTo>
                  <a:pt x="7555703" y="412123"/>
                  <a:pt x="7741074" y="543481"/>
                  <a:pt x="7820257" y="730689"/>
                </a:cubicBezTo>
                <a:lnTo>
                  <a:pt x="7823882" y="742369"/>
                </a:lnTo>
                <a:lnTo>
                  <a:pt x="7829379" y="732242"/>
                </a:lnTo>
                <a:cubicBezTo>
                  <a:pt x="7923114" y="593497"/>
                  <a:pt x="8081851" y="502276"/>
                  <a:pt x="8261893" y="502276"/>
                </a:cubicBezTo>
                <a:cubicBezTo>
                  <a:pt x="8324908" y="502276"/>
                  <a:pt x="8385313" y="513450"/>
                  <a:pt x="8441234" y="533926"/>
                </a:cubicBezTo>
                <a:lnTo>
                  <a:pt x="8512634" y="567236"/>
                </a:lnTo>
                <a:lnTo>
                  <a:pt x="8534598" y="526771"/>
                </a:lnTo>
                <a:cubicBezTo>
                  <a:pt x="8600802" y="428776"/>
                  <a:pt x="8712916" y="364348"/>
                  <a:pt x="8840079" y="364348"/>
                </a:cubicBezTo>
                <a:cubicBezTo>
                  <a:pt x="8967241" y="364348"/>
                  <a:pt x="9079356" y="428776"/>
                  <a:pt x="9145560" y="526771"/>
                </a:cubicBezTo>
                <a:lnTo>
                  <a:pt x="9164773" y="562169"/>
                </a:lnTo>
                <a:lnTo>
                  <a:pt x="9187740" y="549703"/>
                </a:lnTo>
                <a:cubicBezTo>
                  <a:pt x="9250143" y="523309"/>
                  <a:pt x="9318751" y="508714"/>
                  <a:pt x="9390768" y="508714"/>
                </a:cubicBezTo>
                <a:cubicBezTo>
                  <a:pt x="9579813" y="508714"/>
                  <a:pt x="9745368" y="609285"/>
                  <a:pt x="9836849" y="759843"/>
                </a:cubicBezTo>
                <a:lnTo>
                  <a:pt x="9846695" y="779672"/>
                </a:lnTo>
                <a:lnTo>
                  <a:pt x="9859902" y="737128"/>
                </a:lnTo>
                <a:cubicBezTo>
                  <a:pt x="9939084" y="549920"/>
                  <a:pt x="10124455" y="418562"/>
                  <a:pt x="10340506" y="418562"/>
                </a:cubicBezTo>
                <a:cubicBezTo>
                  <a:pt x="10412523" y="418562"/>
                  <a:pt x="10481131" y="433157"/>
                  <a:pt x="10543534" y="459551"/>
                </a:cubicBezTo>
                <a:lnTo>
                  <a:pt x="10626367" y="504512"/>
                </a:lnTo>
                <a:lnTo>
                  <a:pt x="10672181" y="448985"/>
                </a:lnTo>
                <a:cubicBezTo>
                  <a:pt x="10766571" y="354595"/>
                  <a:pt x="10896969" y="296214"/>
                  <a:pt x="11041003" y="296214"/>
                </a:cubicBezTo>
                <a:cubicBezTo>
                  <a:pt x="11149029" y="296214"/>
                  <a:pt x="11249384" y="329053"/>
                  <a:pt x="11332631" y="385294"/>
                </a:cubicBezTo>
                <a:lnTo>
                  <a:pt x="11371408" y="417288"/>
                </a:lnTo>
                <a:lnTo>
                  <a:pt x="11406247" y="398377"/>
                </a:lnTo>
                <a:cubicBezTo>
                  <a:pt x="11468650" y="371983"/>
                  <a:pt x="11537258" y="357388"/>
                  <a:pt x="11609275" y="357388"/>
                </a:cubicBezTo>
                <a:cubicBezTo>
                  <a:pt x="11825326" y="357388"/>
                  <a:pt x="12010697" y="488746"/>
                  <a:pt x="12089879" y="675954"/>
                </a:cubicBezTo>
                <a:lnTo>
                  <a:pt x="12109865" y="740336"/>
                </a:lnTo>
                <a:lnTo>
                  <a:pt x="12187741" y="732486"/>
                </a:lnTo>
                <a:lnTo>
                  <a:pt x="12191999" y="732755"/>
                </a:lnTo>
                <a:lnTo>
                  <a:pt x="12191999" y="1133339"/>
                </a:lnTo>
                <a:lnTo>
                  <a:pt x="0" y="1133339"/>
                </a:lnTo>
                <a:lnTo>
                  <a:pt x="0" y="662259"/>
                </a:lnTo>
                <a:lnTo>
                  <a:pt x="35270" y="627821"/>
                </a:lnTo>
                <a:cubicBezTo>
                  <a:pt x="125433" y="553412"/>
                  <a:pt x="241023" y="508714"/>
                  <a:pt x="367052" y="508714"/>
                </a:cubicBezTo>
                <a:cubicBezTo>
                  <a:pt x="524589" y="508714"/>
                  <a:pt x="665814" y="578555"/>
                  <a:pt x="761454" y="688964"/>
                </a:cubicBezTo>
                <a:lnTo>
                  <a:pt x="765322" y="694269"/>
                </a:lnTo>
                <a:lnTo>
                  <a:pt x="779363" y="668401"/>
                </a:lnTo>
                <a:cubicBezTo>
                  <a:pt x="881198" y="517666"/>
                  <a:pt x="1053653" y="418562"/>
                  <a:pt x="1249255" y="418562"/>
                </a:cubicBezTo>
                <a:cubicBezTo>
                  <a:pt x="1327495" y="418562"/>
                  <a:pt x="1402032" y="434418"/>
                  <a:pt x="1469828" y="463094"/>
                </a:cubicBezTo>
                <a:lnTo>
                  <a:pt x="1529039" y="495232"/>
                </a:lnTo>
                <a:lnTo>
                  <a:pt x="1556571" y="461863"/>
                </a:lnTo>
                <a:cubicBezTo>
                  <a:pt x="1650961" y="367473"/>
                  <a:pt x="1781359" y="309092"/>
                  <a:pt x="1925393" y="309092"/>
                </a:cubicBezTo>
                <a:cubicBezTo>
                  <a:pt x="1997410" y="309092"/>
                  <a:pt x="2066018" y="323687"/>
                  <a:pt x="2128421" y="350081"/>
                </a:cubicBezTo>
                <a:lnTo>
                  <a:pt x="2211864" y="395372"/>
                </a:lnTo>
                <a:lnTo>
                  <a:pt x="2265051" y="366503"/>
                </a:lnTo>
                <a:cubicBezTo>
                  <a:pt x="2332847" y="337827"/>
                  <a:pt x="2407384" y="321971"/>
                  <a:pt x="2485624" y="321971"/>
                </a:cubicBezTo>
                <a:cubicBezTo>
                  <a:pt x="2720347" y="321971"/>
                  <a:pt x="2921738" y="464681"/>
                  <a:pt x="3007763" y="668067"/>
                </a:cubicBezTo>
                <a:lnTo>
                  <a:pt x="3028976" y="736404"/>
                </a:lnTo>
                <a:lnTo>
                  <a:pt x="3043766" y="731813"/>
                </a:lnTo>
                <a:cubicBezTo>
                  <a:pt x="3077721" y="724865"/>
                  <a:pt x="3112877" y="721216"/>
                  <a:pt x="3148886" y="721216"/>
                </a:cubicBezTo>
                <a:lnTo>
                  <a:pt x="3166919" y="722353"/>
                </a:lnTo>
                <a:lnTo>
                  <a:pt x="3196314" y="627658"/>
                </a:lnTo>
                <a:cubicBezTo>
                  <a:pt x="3275496" y="440450"/>
                  <a:pt x="3460867" y="309092"/>
                  <a:pt x="3676918" y="309092"/>
                </a:cubicBezTo>
                <a:cubicBezTo>
                  <a:pt x="3712927" y="309092"/>
                  <a:pt x="3748083" y="312741"/>
                  <a:pt x="3782038" y="319689"/>
                </a:cubicBezTo>
                <a:lnTo>
                  <a:pt x="3790298" y="322253"/>
                </a:lnTo>
                <a:lnTo>
                  <a:pt x="3819586" y="268294"/>
                </a:lnTo>
                <a:cubicBezTo>
                  <a:pt x="3928943" y="106424"/>
                  <a:pt x="4114136" y="0"/>
                  <a:pt x="432418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grpSp>
        <p:nvGrpSpPr>
          <p:cNvPr id="78853" name="组合 1"/>
          <p:cNvGrpSpPr/>
          <p:nvPr/>
        </p:nvGrpSpPr>
        <p:grpSpPr>
          <a:xfrm>
            <a:off x="838200" y="1849438"/>
            <a:ext cx="10515600" cy="2000250"/>
            <a:chOff x="837701" y="1782714"/>
            <a:chExt cx="10516598" cy="1999664"/>
          </a:xfrm>
        </p:grpSpPr>
        <p:sp>
          <p:nvSpPr>
            <p:cNvPr id="4" name="任意多边形 3"/>
            <p:cNvSpPr/>
            <p:nvPr/>
          </p:nvSpPr>
          <p:spPr>
            <a:xfrm rot="900000">
              <a:off x="5461139" y="1782714"/>
              <a:ext cx="1269722" cy="877899"/>
            </a:xfrm>
            <a:custGeom>
              <a:avLst/>
              <a:gdLst>
                <a:gd name="connsiteX0" fmla="*/ 811844 w 815110"/>
                <a:gd name="connsiteY0" fmla="*/ 0 h 753851"/>
                <a:gd name="connsiteX1" fmla="*/ 811221 w 815110"/>
                <a:gd name="connsiteY1" fmla="*/ 3357 h 753851"/>
                <a:gd name="connsiteX2" fmla="*/ 815110 w 815110"/>
                <a:gd name="connsiteY2" fmla="*/ 1718 h 753851"/>
                <a:gd name="connsiteX3" fmla="*/ 810512 w 815110"/>
                <a:gd name="connsiteY3" fmla="*/ 7176 h 753851"/>
                <a:gd name="connsiteX4" fmla="*/ 674407 w 815110"/>
                <a:gd name="connsiteY4" fmla="*/ 740510 h 753851"/>
                <a:gd name="connsiteX5" fmla="*/ 421276 w 815110"/>
                <a:gd name="connsiteY5" fmla="*/ 621270 h 753851"/>
                <a:gd name="connsiteX6" fmla="*/ 293771 w 815110"/>
                <a:gd name="connsiteY6" fmla="*/ 753851 h 753851"/>
                <a:gd name="connsiteX7" fmla="*/ 336279 w 815110"/>
                <a:gd name="connsiteY7" fmla="*/ 581231 h 753851"/>
                <a:gd name="connsiteX8" fmla="*/ 335005 w 815110"/>
                <a:gd name="connsiteY8" fmla="*/ 580631 h 753851"/>
                <a:gd name="connsiteX9" fmla="*/ 337035 w 815110"/>
                <a:gd name="connsiteY9" fmla="*/ 578159 h 753851"/>
                <a:gd name="connsiteX10" fmla="*/ 337278 w 815110"/>
                <a:gd name="connsiteY10" fmla="*/ 577173 h 753851"/>
                <a:gd name="connsiteX11" fmla="*/ 337691 w 815110"/>
                <a:gd name="connsiteY11" fmla="*/ 577360 h 753851"/>
                <a:gd name="connsiteX12" fmla="*/ 628627 w 815110"/>
                <a:gd name="connsiteY12" fmla="*/ 223097 h 753851"/>
                <a:gd name="connsiteX13" fmla="*/ 609342 w 815110"/>
                <a:gd name="connsiteY13" fmla="*/ 245991 h 753851"/>
                <a:gd name="connsiteX14" fmla="*/ 266398 w 815110"/>
                <a:gd name="connsiteY14" fmla="*/ 517542 h 753851"/>
                <a:gd name="connsiteX15" fmla="*/ 0 w 815110"/>
                <a:gd name="connsiteY15" fmla="*/ 345175 h 753851"/>
                <a:gd name="connsiteX16" fmla="*/ 807958 w 815110"/>
                <a:gd name="connsiteY16" fmla="*/ 4731 h 753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15110" h="753851">
                  <a:moveTo>
                    <a:pt x="811844" y="0"/>
                  </a:moveTo>
                  <a:lnTo>
                    <a:pt x="811221" y="3357"/>
                  </a:lnTo>
                  <a:lnTo>
                    <a:pt x="815110" y="1718"/>
                  </a:lnTo>
                  <a:lnTo>
                    <a:pt x="810512" y="7176"/>
                  </a:lnTo>
                  <a:lnTo>
                    <a:pt x="674407" y="740510"/>
                  </a:lnTo>
                  <a:lnTo>
                    <a:pt x="421276" y="621270"/>
                  </a:lnTo>
                  <a:lnTo>
                    <a:pt x="293771" y="753851"/>
                  </a:lnTo>
                  <a:lnTo>
                    <a:pt x="336279" y="581231"/>
                  </a:lnTo>
                  <a:lnTo>
                    <a:pt x="335005" y="580631"/>
                  </a:lnTo>
                  <a:lnTo>
                    <a:pt x="337035" y="578159"/>
                  </a:lnTo>
                  <a:lnTo>
                    <a:pt x="337278" y="577173"/>
                  </a:lnTo>
                  <a:lnTo>
                    <a:pt x="337691" y="577360"/>
                  </a:lnTo>
                  <a:lnTo>
                    <a:pt x="628627" y="223097"/>
                  </a:lnTo>
                  <a:lnTo>
                    <a:pt x="609342" y="245991"/>
                  </a:lnTo>
                  <a:lnTo>
                    <a:pt x="266398" y="517542"/>
                  </a:lnTo>
                  <a:lnTo>
                    <a:pt x="0" y="345175"/>
                  </a:lnTo>
                  <a:lnTo>
                    <a:pt x="807958" y="4731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alpha val="50000"/>
                  </a:schemeClr>
                </a:gs>
                <a:gs pos="0">
                  <a:schemeClr val="bg1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grpSp>
          <p:nvGrpSpPr>
            <p:cNvPr id="78855" name="组合 31"/>
            <p:cNvGrpSpPr/>
            <p:nvPr/>
          </p:nvGrpSpPr>
          <p:grpSpPr>
            <a:xfrm>
              <a:off x="837701" y="3075623"/>
              <a:ext cx="10516598" cy="706755"/>
              <a:chOff x="837701" y="3075622"/>
              <a:chExt cx="10516598" cy="706755"/>
            </a:xfrm>
          </p:grpSpPr>
          <p:grpSp>
            <p:nvGrpSpPr>
              <p:cNvPr id="78856" name="组合 8"/>
              <p:cNvGrpSpPr/>
              <p:nvPr/>
            </p:nvGrpSpPr>
            <p:grpSpPr>
              <a:xfrm>
                <a:off x="837701" y="3295380"/>
                <a:ext cx="10516598" cy="267238"/>
                <a:chOff x="837701" y="3295381"/>
                <a:chExt cx="10516598" cy="267238"/>
              </a:xfrm>
            </p:grpSpPr>
            <p:sp>
              <p:nvSpPr>
                <p:cNvPr id="10" name="椭圆 9"/>
                <p:cNvSpPr/>
                <p:nvPr/>
              </p:nvSpPr>
              <p:spPr>
                <a:xfrm rot="10800000">
                  <a:off x="2551641" y="3295381"/>
                  <a:ext cx="267237" cy="26723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 fontAlgn="auto"/>
                  <a:endParaRPr lang="zh-CN" altLang="en-US" strike="noStrike" noProof="1"/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 rot="10800000">
                  <a:off x="1913518" y="3328786"/>
                  <a:ext cx="200428" cy="200428"/>
                </a:xfrm>
                <a:prstGeom prst="ellipse">
                  <a:avLst/>
                </a:prstGeom>
                <a:solidFill>
                  <a:schemeClr val="bg1">
                    <a:alpha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 fontAlgn="auto"/>
                  <a:endParaRPr lang="zh-CN" altLang="en-US" strike="noStrike" noProof="1"/>
                </a:p>
              </p:txBody>
            </p:sp>
            <p:sp>
              <p:nvSpPr>
                <p:cNvPr id="5" name="椭圆 4"/>
                <p:cNvSpPr/>
                <p:nvPr/>
              </p:nvSpPr>
              <p:spPr>
                <a:xfrm rot="10800000">
                  <a:off x="1342205" y="3362190"/>
                  <a:ext cx="133619" cy="133619"/>
                </a:xfrm>
                <a:prstGeom prst="ellipse">
                  <a:avLst/>
                </a:prstGeom>
                <a:solidFill>
                  <a:schemeClr val="bg1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 fontAlgn="auto"/>
                  <a:endParaRPr lang="zh-CN" altLang="en-US" strike="noStrike" noProof="1"/>
                </a:p>
              </p:txBody>
            </p:sp>
            <p:sp>
              <p:nvSpPr>
                <p:cNvPr id="6" name="椭圆 5"/>
                <p:cNvSpPr/>
                <p:nvPr/>
              </p:nvSpPr>
              <p:spPr>
                <a:xfrm rot="10800000">
                  <a:off x="837701" y="3395595"/>
                  <a:ext cx="66809" cy="66809"/>
                </a:xfrm>
                <a:prstGeom prst="ellipse">
                  <a:avLst/>
                </a:prstGeom>
                <a:solidFill>
                  <a:schemeClr val="bg1">
                    <a:alpha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 fontAlgn="auto"/>
                  <a:endParaRPr lang="zh-CN" altLang="en-US" strike="noStrike" noProof="1"/>
                </a:p>
              </p:txBody>
            </p:sp>
            <p:sp>
              <p:nvSpPr>
                <p:cNvPr id="7" name="椭圆 6"/>
                <p:cNvSpPr/>
                <p:nvPr/>
              </p:nvSpPr>
              <p:spPr>
                <a:xfrm>
                  <a:off x="9373122" y="3295382"/>
                  <a:ext cx="267237" cy="26723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 fontAlgn="auto"/>
                  <a:endParaRPr lang="zh-CN" altLang="en-US" strike="noStrike" noProof="1"/>
                </a:p>
              </p:txBody>
            </p:sp>
            <p:sp>
              <p:nvSpPr>
                <p:cNvPr id="8" name="椭圆 7"/>
                <p:cNvSpPr/>
                <p:nvPr/>
              </p:nvSpPr>
              <p:spPr>
                <a:xfrm>
                  <a:off x="10078054" y="3328787"/>
                  <a:ext cx="200428" cy="200428"/>
                </a:xfrm>
                <a:prstGeom prst="ellipse">
                  <a:avLst/>
                </a:prstGeom>
                <a:solidFill>
                  <a:schemeClr val="bg1">
                    <a:alpha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 fontAlgn="auto"/>
                  <a:endParaRPr lang="zh-CN" altLang="en-US" strike="noStrike" noProof="1"/>
                </a:p>
              </p:txBody>
            </p:sp>
            <p:sp>
              <p:nvSpPr>
                <p:cNvPr id="16" name="椭圆 15"/>
                <p:cNvSpPr/>
                <p:nvPr/>
              </p:nvSpPr>
              <p:spPr>
                <a:xfrm>
                  <a:off x="10716176" y="3362191"/>
                  <a:ext cx="133619" cy="133619"/>
                </a:xfrm>
                <a:prstGeom prst="ellipse">
                  <a:avLst/>
                </a:prstGeom>
                <a:solidFill>
                  <a:schemeClr val="bg1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 fontAlgn="auto"/>
                  <a:endParaRPr lang="zh-CN" altLang="en-US" strike="noStrike" noProof="1"/>
                </a:p>
              </p:txBody>
            </p:sp>
            <p:sp>
              <p:nvSpPr>
                <p:cNvPr id="9" name="椭圆 8"/>
                <p:cNvSpPr/>
                <p:nvPr/>
              </p:nvSpPr>
              <p:spPr>
                <a:xfrm>
                  <a:off x="11287490" y="3395595"/>
                  <a:ext cx="66809" cy="66809"/>
                </a:xfrm>
                <a:prstGeom prst="ellipse">
                  <a:avLst/>
                </a:prstGeom>
                <a:solidFill>
                  <a:schemeClr val="bg1">
                    <a:alpha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 fontAlgn="auto"/>
                  <a:endParaRPr lang="zh-CN" altLang="en-US" strike="noStrike" noProof="1"/>
                </a:p>
              </p:txBody>
            </p:sp>
          </p:grpSp>
          <p:sp>
            <p:nvSpPr>
              <p:cNvPr id="78865" name="文本框 37"/>
              <p:cNvSpPr txBox="1"/>
              <p:nvPr/>
            </p:nvSpPr>
            <p:spPr>
              <a:xfrm>
                <a:off x="2941954" y="3075622"/>
                <a:ext cx="6308089" cy="70675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ctr">
                <a:spAutoFit/>
              </a:bodyPr>
              <a:p>
                <a:pPr algn="ctr"/>
                <a:r>
                  <a:rPr lang="en-US" altLang="zh-CN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rPr>
                  <a:t>THANKS FOR WATCHING</a:t>
                </a:r>
                <a:endParaRPr lang="en-US" altLang="zh-CN" sz="4000" dirty="0">
                  <a:solidFill>
                    <a:schemeClr val="bg1"/>
                  </a:solidFill>
                  <a:latin typeface="Arial" panose="020B0604020202020204" pitchFamily="34" charset="0"/>
                  <a:ea typeface="华文细黑" panose="02010600040101010101" pitchFamily="2" charset="-122"/>
                </a:endParaRPr>
              </a:p>
            </p:txBody>
          </p:sp>
        </p:grpSp>
      </p:grpSp>
    </p:spTree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4" name="组合 33"/>
          <p:cNvGrpSpPr/>
          <p:nvPr/>
        </p:nvGrpSpPr>
        <p:grpSpPr>
          <a:xfrm>
            <a:off x="1584677" y="409857"/>
            <a:ext cx="9022649" cy="267238"/>
            <a:chOff x="2331650" y="3295381"/>
            <a:chExt cx="9022649" cy="267238"/>
          </a:xfrm>
          <a:solidFill>
            <a:srgbClr val="92D050"/>
          </a:solidFill>
        </p:grpSpPr>
        <p:sp>
          <p:nvSpPr>
            <p:cNvPr id="35" name="椭圆 34"/>
            <p:cNvSpPr/>
            <p:nvPr/>
          </p:nvSpPr>
          <p:spPr>
            <a:xfrm rot="10800000">
              <a:off x="4045590" y="3295381"/>
              <a:ext cx="267237" cy="26723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36" name="椭圆 35"/>
            <p:cNvSpPr/>
            <p:nvPr/>
          </p:nvSpPr>
          <p:spPr>
            <a:xfrm rot="10800000">
              <a:off x="3407467" y="3328786"/>
              <a:ext cx="200428" cy="2004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37" name="椭圆 36"/>
            <p:cNvSpPr/>
            <p:nvPr/>
          </p:nvSpPr>
          <p:spPr>
            <a:xfrm rot="10800000">
              <a:off x="2836154" y="3362190"/>
              <a:ext cx="133619" cy="1336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38" name="椭圆 37"/>
            <p:cNvSpPr/>
            <p:nvPr/>
          </p:nvSpPr>
          <p:spPr>
            <a:xfrm rot="10800000">
              <a:off x="2331650" y="3395595"/>
              <a:ext cx="66809" cy="6680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39" name="椭圆 38"/>
            <p:cNvSpPr/>
            <p:nvPr/>
          </p:nvSpPr>
          <p:spPr>
            <a:xfrm>
              <a:off x="9373122" y="3295382"/>
              <a:ext cx="267237" cy="26723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40" name="椭圆 39"/>
            <p:cNvSpPr/>
            <p:nvPr/>
          </p:nvSpPr>
          <p:spPr>
            <a:xfrm>
              <a:off x="10078054" y="3328787"/>
              <a:ext cx="200428" cy="2004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41" name="椭圆 40"/>
            <p:cNvSpPr/>
            <p:nvPr/>
          </p:nvSpPr>
          <p:spPr>
            <a:xfrm>
              <a:off x="10716176" y="3362191"/>
              <a:ext cx="133619" cy="1336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42" name="椭圆 41"/>
            <p:cNvSpPr/>
            <p:nvPr/>
          </p:nvSpPr>
          <p:spPr>
            <a:xfrm>
              <a:off x="11287490" y="3395595"/>
              <a:ext cx="66809" cy="6680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</p:grpSp>
      <p:sp>
        <p:nvSpPr>
          <p:cNvPr id="43" name="文本框 42"/>
          <p:cNvSpPr txBox="1"/>
          <p:nvPr/>
        </p:nvSpPr>
        <p:spPr>
          <a:xfrm>
            <a:off x="4784725" y="282575"/>
            <a:ext cx="2622550" cy="52228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dist" fontAlgn="auto"/>
            <a:r>
              <a:rPr lang="zh-CN" altLang="en-US" sz="2800" spc="2000" noProof="1" dirty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数据分析</a:t>
            </a:r>
            <a:endParaRPr lang="zh-CN" altLang="en-US" sz="2800" spc="2000" noProof="1" dirty="0">
              <a:solidFill>
                <a:srgbClr val="92D0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graphicFrame>
        <p:nvGraphicFramePr>
          <p:cNvPr id="10" name="图表 9"/>
          <p:cNvGraphicFramePr/>
          <p:nvPr>
            <p:custDataLst>
              <p:tags r:id="rId2"/>
            </p:custDataLst>
          </p:nvPr>
        </p:nvGraphicFramePr>
        <p:xfrm>
          <a:off x="6591935" y="1333500"/>
          <a:ext cx="6350000" cy="4762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pSp>
        <p:nvGrpSpPr>
          <p:cNvPr id="12" name="组合 11"/>
          <p:cNvGrpSpPr/>
          <p:nvPr/>
        </p:nvGrpSpPr>
        <p:grpSpPr>
          <a:xfrm>
            <a:off x="685800" y="1333500"/>
            <a:ext cx="6653213" cy="4794250"/>
            <a:chOff x="537" y="2099"/>
            <a:chExt cx="10478" cy="7550"/>
          </a:xfrm>
        </p:grpSpPr>
        <p:sp>
          <p:nvSpPr>
            <p:cNvPr id="13" name="折角形 12"/>
            <p:cNvSpPr/>
            <p:nvPr>
              <p:custDataLst>
                <p:tags r:id="rId3"/>
              </p:custDataLst>
            </p:nvPr>
          </p:nvSpPr>
          <p:spPr>
            <a:xfrm>
              <a:off x="537" y="2099"/>
              <a:ext cx="10479" cy="7551"/>
            </a:xfrm>
            <a:prstGeom prst="foldedCorner">
              <a:avLst/>
            </a:prstGeom>
            <a:solidFill>
              <a:schemeClr val="bg1"/>
            </a:solidFill>
            <a:ln w="12700" cmpd="sng">
              <a:solidFill>
                <a:schemeClr val="bg1">
                  <a:lumMod val="85000"/>
                </a:scheme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11271" name="文本框 13"/>
            <p:cNvSpPr txBox="1"/>
            <p:nvPr>
              <p:custDataLst>
                <p:tags r:id="rId4"/>
              </p:custDataLst>
            </p:nvPr>
          </p:nvSpPr>
          <p:spPr>
            <a:xfrm>
              <a:off x="930" y="2834"/>
              <a:ext cx="10027" cy="570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>
                <a:lnSpc>
                  <a:spcPct val="150000"/>
                </a:lnSpc>
              </a:pPr>
              <a:r>
                <a:rPr lang="zh-CN" altLang="en-US" sz="1700">
                  <a:solidFill>
                    <a:srgbClr val="222A3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目前2015年全国学校在校人数统计（总数：18034.2万人）</a:t>
              </a:r>
              <a:endParaRPr lang="zh-CN" altLang="en-US" sz="1700">
                <a:solidFill>
                  <a:srgbClr val="222A3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700">
                  <a:solidFill>
                    <a:srgbClr val="222A3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小学1-6年级的学校数量是：9692.2万人</a:t>
              </a:r>
              <a:endParaRPr lang="zh-CN" altLang="en-US" sz="1700">
                <a:solidFill>
                  <a:srgbClr val="222A3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700">
                  <a:solidFill>
                    <a:srgbClr val="222A3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中学（初一到初三）4312万人</a:t>
              </a:r>
              <a:endParaRPr lang="zh-CN" altLang="en-US" sz="1700">
                <a:solidFill>
                  <a:srgbClr val="222A3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700">
                  <a:solidFill>
                    <a:srgbClr val="222A3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高中（高一到高三）2374万人</a:t>
              </a:r>
              <a:endParaRPr lang="zh-CN" altLang="en-US" sz="1700">
                <a:solidFill>
                  <a:srgbClr val="222A3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700">
                  <a:solidFill>
                    <a:srgbClr val="222A3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职业中专（专科类）1656万人</a:t>
              </a:r>
              <a:endParaRPr lang="zh-CN" altLang="en-US" sz="1700">
                <a:solidFill>
                  <a:srgbClr val="222A3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endParaRPr lang="zh-CN" altLang="en-US" sz="1700">
                <a:solidFill>
                  <a:srgbClr val="222A3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700">
                  <a:solidFill>
                    <a:srgbClr val="222A3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如果按照100人配一台电话机。目前学校需求量是：18034.2/100=180万台，（大学没有计算在内）电话机的寿命预计是3-5年内会更换一次。话机销售额预计是10-20亿元</a:t>
              </a:r>
              <a:endParaRPr lang="zh-CN" altLang="en-US" sz="1700">
                <a:solidFill>
                  <a:srgbClr val="222A3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bg1"/>
            </a:gs>
            <a:gs pos="40000">
              <a:srgbClr val="C5E0B4"/>
            </a:gs>
            <a:gs pos="71000">
              <a:srgbClr val="99D365"/>
            </a:gs>
            <a:gs pos="100000">
              <a:srgbClr val="92D050"/>
            </a:gs>
          </a:gsLst>
          <a:lin ang="1626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9235" name="文本框 23"/>
          <p:cNvSpPr txBox="1"/>
          <p:nvPr/>
        </p:nvSpPr>
        <p:spPr>
          <a:xfrm>
            <a:off x="10694988" y="176213"/>
            <a:ext cx="1382712" cy="3365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dist"/>
            <a:r>
              <a:rPr lang="zh-CN" altLang="en-US" sz="1600" b="1">
                <a:solidFill>
                  <a:schemeClr val="bg1"/>
                </a:solidFill>
                <a:latin typeface="Verdana" panose="020B0604030504040204" charset="0"/>
                <a:ea typeface="微软雅黑" panose="020B0503020204020204" pitchFamily="34" charset="-122"/>
              </a:rPr>
              <a:t>艾弗特通讯</a:t>
            </a:r>
            <a:endParaRPr lang="zh-CN" altLang="en-US" sz="1600" b="1">
              <a:solidFill>
                <a:schemeClr val="bg1"/>
              </a:solidFill>
              <a:latin typeface="Verdana" panose="020B0604030504040204" charset="0"/>
              <a:ea typeface="微软雅黑" panose="020B0503020204020204" pitchFamily="34" charset="-122"/>
            </a:endParaRPr>
          </a:p>
        </p:txBody>
      </p:sp>
      <p:sp>
        <p:nvSpPr>
          <p:cNvPr id="80" name="任意多边形 79"/>
          <p:cNvSpPr/>
          <p:nvPr/>
        </p:nvSpPr>
        <p:spPr>
          <a:xfrm>
            <a:off x="635" y="4883150"/>
            <a:ext cx="12192000" cy="1974850"/>
          </a:xfrm>
          <a:custGeom>
            <a:avLst/>
            <a:gdLst>
              <a:gd name="connsiteX0" fmla="*/ 4353340 w 12192001"/>
              <a:gd name="connsiteY0" fmla="*/ 0 h 1975365"/>
              <a:gd name="connsiteX1" fmla="*/ 5522941 w 12192001"/>
              <a:gd name="connsiteY1" fmla="*/ 551581 h 1975365"/>
              <a:gd name="connsiteX2" fmla="*/ 5532197 w 12192001"/>
              <a:gd name="connsiteY2" fmla="*/ 563959 h 1975365"/>
              <a:gd name="connsiteX3" fmla="*/ 5553053 w 12192001"/>
              <a:gd name="connsiteY3" fmla="*/ 553912 h 1975365"/>
              <a:gd name="connsiteX4" fmla="*/ 6143039 w 12192001"/>
              <a:gd name="connsiteY4" fmla="*/ 434799 h 1975365"/>
              <a:gd name="connsiteX5" fmla="*/ 7214812 w 12192001"/>
              <a:gd name="connsiteY5" fmla="*/ 878743 h 1975365"/>
              <a:gd name="connsiteX6" fmla="*/ 7274619 w 12192001"/>
              <a:gd name="connsiteY6" fmla="*/ 944547 h 1975365"/>
              <a:gd name="connsiteX7" fmla="*/ 7300992 w 12192001"/>
              <a:gd name="connsiteY7" fmla="*/ 901137 h 1975365"/>
              <a:gd name="connsiteX8" fmla="*/ 8776254 w 12192001"/>
              <a:gd name="connsiteY8" fmla="*/ 116746 h 1975365"/>
              <a:gd name="connsiteX9" fmla="*/ 10251516 w 12192001"/>
              <a:gd name="connsiteY9" fmla="*/ 901137 h 1975365"/>
              <a:gd name="connsiteX10" fmla="*/ 10255993 w 12192001"/>
              <a:gd name="connsiteY10" fmla="*/ 908506 h 1975365"/>
              <a:gd name="connsiteX11" fmla="*/ 10332727 w 12192001"/>
              <a:gd name="connsiteY11" fmla="*/ 824077 h 1975365"/>
              <a:gd name="connsiteX12" fmla="*/ 11404501 w 12192001"/>
              <a:gd name="connsiteY12" fmla="*/ 380133 h 1975365"/>
              <a:gd name="connsiteX13" fmla="*/ 12126982 w 12192001"/>
              <a:gd name="connsiteY13" fmla="*/ 563072 h 1975365"/>
              <a:gd name="connsiteX14" fmla="*/ 12192001 w 12192001"/>
              <a:gd name="connsiteY14" fmla="*/ 602572 h 1975365"/>
              <a:gd name="connsiteX15" fmla="*/ 12192001 w 12192001"/>
              <a:gd name="connsiteY15" fmla="*/ 1975365 h 1975365"/>
              <a:gd name="connsiteX16" fmla="*/ 0 w 12192001"/>
              <a:gd name="connsiteY16" fmla="*/ 1975365 h 1975365"/>
              <a:gd name="connsiteX17" fmla="*/ 0 w 12192001"/>
              <a:gd name="connsiteY17" fmla="*/ 204727 h 1975365"/>
              <a:gd name="connsiteX18" fmla="*/ 55205 w 12192001"/>
              <a:gd name="connsiteY18" fmla="*/ 207862 h 1975365"/>
              <a:gd name="connsiteX19" fmla="*/ 1223759 w 12192001"/>
              <a:gd name="connsiteY19" fmla="*/ 843689 h 1975365"/>
              <a:gd name="connsiteX20" fmla="*/ 1311523 w 12192001"/>
              <a:gd name="connsiteY20" fmla="*/ 961054 h 1975365"/>
              <a:gd name="connsiteX21" fmla="*/ 1316220 w 12192001"/>
              <a:gd name="connsiteY21" fmla="*/ 955887 h 1975365"/>
              <a:gd name="connsiteX22" fmla="*/ 2574237 w 12192001"/>
              <a:gd name="connsiteY22" fmla="*/ 434799 h 1975365"/>
              <a:gd name="connsiteX23" fmla="*/ 3103288 w 12192001"/>
              <a:gd name="connsiteY23" fmla="*/ 514784 h 1975365"/>
              <a:gd name="connsiteX24" fmla="*/ 3188753 w 12192001"/>
              <a:gd name="connsiteY24" fmla="*/ 546065 h 1975365"/>
              <a:gd name="connsiteX25" fmla="*/ 3281567 w 12192001"/>
              <a:gd name="connsiteY25" fmla="*/ 443944 h 1975365"/>
              <a:gd name="connsiteX26" fmla="*/ 4353340 w 12192001"/>
              <a:gd name="connsiteY26" fmla="*/ 0 h 1975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1" h="1975365">
                <a:moveTo>
                  <a:pt x="4353340" y="0"/>
                </a:moveTo>
                <a:cubicBezTo>
                  <a:pt x="4824213" y="0"/>
                  <a:pt x="5244936" y="214716"/>
                  <a:pt x="5522941" y="551581"/>
                </a:cubicBezTo>
                <a:lnTo>
                  <a:pt x="5532197" y="563959"/>
                </a:lnTo>
                <a:lnTo>
                  <a:pt x="5553053" y="553912"/>
                </a:lnTo>
                <a:cubicBezTo>
                  <a:pt x="5734391" y="477212"/>
                  <a:pt x="5933762" y="434799"/>
                  <a:pt x="6143039" y="434799"/>
                </a:cubicBezTo>
                <a:cubicBezTo>
                  <a:pt x="6561592" y="434799"/>
                  <a:pt x="6940521" y="604452"/>
                  <a:pt x="7214812" y="878743"/>
                </a:cubicBezTo>
                <a:lnTo>
                  <a:pt x="7274619" y="944547"/>
                </a:lnTo>
                <a:lnTo>
                  <a:pt x="7300992" y="901137"/>
                </a:lnTo>
                <a:cubicBezTo>
                  <a:pt x="7620710" y="427892"/>
                  <a:pt x="8162146" y="116746"/>
                  <a:pt x="8776254" y="116746"/>
                </a:cubicBezTo>
                <a:cubicBezTo>
                  <a:pt x="9390362" y="116746"/>
                  <a:pt x="9931798" y="427892"/>
                  <a:pt x="10251516" y="901137"/>
                </a:cubicBezTo>
                <a:lnTo>
                  <a:pt x="10255993" y="908506"/>
                </a:lnTo>
                <a:lnTo>
                  <a:pt x="10332727" y="824077"/>
                </a:lnTo>
                <a:cubicBezTo>
                  <a:pt x="10607018" y="549786"/>
                  <a:pt x="10985947" y="380133"/>
                  <a:pt x="11404501" y="380133"/>
                </a:cubicBezTo>
                <a:cubicBezTo>
                  <a:pt x="11666097" y="380133"/>
                  <a:pt x="11912215" y="446404"/>
                  <a:pt x="12126982" y="563072"/>
                </a:cubicBezTo>
                <a:lnTo>
                  <a:pt x="12192001" y="602572"/>
                </a:lnTo>
                <a:lnTo>
                  <a:pt x="12192001" y="1975365"/>
                </a:lnTo>
                <a:lnTo>
                  <a:pt x="0" y="1975365"/>
                </a:lnTo>
                <a:lnTo>
                  <a:pt x="0" y="204727"/>
                </a:lnTo>
                <a:lnTo>
                  <a:pt x="55205" y="207862"/>
                </a:lnTo>
                <a:cubicBezTo>
                  <a:pt x="524453" y="261507"/>
                  <a:pt x="938234" y="497713"/>
                  <a:pt x="1223759" y="843689"/>
                </a:cubicBezTo>
                <a:lnTo>
                  <a:pt x="1311523" y="961054"/>
                </a:lnTo>
                <a:lnTo>
                  <a:pt x="1316220" y="955887"/>
                </a:lnTo>
                <a:cubicBezTo>
                  <a:pt x="1638174" y="633932"/>
                  <a:pt x="2082950" y="434799"/>
                  <a:pt x="2574237" y="434799"/>
                </a:cubicBezTo>
                <a:cubicBezTo>
                  <a:pt x="2758469" y="434799"/>
                  <a:pt x="2936161" y="462802"/>
                  <a:pt x="3103288" y="514784"/>
                </a:cubicBezTo>
                <a:lnTo>
                  <a:pt x="3188753" y="546065"/>
                </a:lnTo>
                <a:lnTo>
                  <a:pt x="3281567" y="443944"/>
                </a:lnTo>
                <a:cubicBezTo>
                  <a:pt x="3555858" y="169652"/>
                  <a:pt x="3934787" y="0"/>
                  <a:pt x="4353340" y="0"/>
                </a:cubicBezTo>
                <a:close/>
              </a:path>
            </a:pathLst>
          </a:cu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62" name="任意多边形 61"/>
          <p:cNvSpPr/>
          <p:nvPr/>
        </p:nvSpPr>
        <p:spPr>
          <a:xfrm>
            <a:off x="0" y="5413375"/>
            <a:ext cx="12192000" cy="1444625"/>
          </a:xfrm>
          <a:custGeom>
            <a:avLst/>
            <a:gdLst>
              <a:gd name="connsiteX0" fmla="*/ 3397688 w 12192000"/>
              <a:gd name="connsiteY0" fmla="*/ 0 h 1445191"/>
              <a:gd name="connsiteX1" fmla="*/ 4028686 w 12192000"/>
              <a:gd name="connsiteY1" fmla="*/ 335498 h 1445191"/>
              <a:gd name="connsiteX2" fmla="*/ 4064859 w 12192000"/>
              <a:gd name="connsiteY2" fmla="*/ 402142 h 1445191"/>
              <a:gd name="connsiteX3" fmla="*/ 4184991 w 12192000"/>
              <a:gd name="connsiteY3" fmla="*/ 336937 h 1445191"/>
              <a:gd name="connsiteX4" fmla="*/ 4481190 w 12192000"/>
              <a:gd name="connsiteY4" fmla="*/ 277137 h 1445191"/>
              <a:gd name="connsiteX5" fmla="*/ 5112188 w 12192000"/>
              <a:gd name="connsiteY5" fmla="*/ 612635 h 1445191"/>
              <a:gd name="connsiteX6" fmla="*/ 5112268 w 12192000"/>
              <a:gd name="connsiteY6" fmla="*/ 612785 h 1445191"/>
              <a:gd name="connsiteX7" fmla="*/ 5138627 w 12192000"/>
              <a:gd name="connsiteY7" fmla="*/ 564223 h 1445191"/>
              <a:gd name="connsiteX8" fmla="*/ 5943603 w 12192000"/>
              <a:gd name="connsiteY8" fmla="*/ 136221 h 1445191"/>
              <a:gd name="connsiteX9" fmla="*/ 6406326 w 12192000"/>
              <a:gd name="connsiteY9" fmla="*/ 253387 h 1445191"/>
              <a:gd name="connsiteX10" fmla="*/ 6446733 w 12192000"/>
              <a:gd name="connsiteY10" fmla="*/ 277935 h 1445191"/>
              <a:gd name="connsiteX11" fmla="*/ 6492158 w 12192000"/>
              <a:gd name="connsiteY11" fmla="*/ 222879 h 1445191"/>
              <a:gd name="connsiteX12" fmla="*/ 7030236 w 12192000"/>
              <a:gd name="connsiteY12" fmla="*/ 0 h 1445191"/>
              <a:gd name="connsiteX13" fmla="*/ 7568314 w 12192000"/>
              <a:gd name="connsiteY13" fmla="*/ 222879 h 1445191"/>
              <a:gd name="connsiteX14" fmla="*/ 7608074 w 12192000"/>
              <a:gd name="connsiteY14" fmla="*/ 271069 h 1445191"/>
              <a:gd name="connsiteX15" fmla="*/ 7616564 w 12192000"/>
              <a:gd name="connsiteY15" fmla="*/ 265911 h 1445191"/>
              <a:gd name="connsiteX16" fmla="*/ 8079289 w 12192000"/>
              <a:gd name="connsiteY16" fmla="*/ 148745 h 1445191"/>
              <a:gd name="connsiteX17" fmla="*/ 8813332 w 12192000"/>
              <a:gd name="connsiteY17" fmla="*/ 484217 h 1445191"/>
              <a:gd name="connsiteX18" fmla="*/ 8909108 w 12192000"/>
              <a:gd name="connsiteY18" fmla="*/ 615575 h 1445191"/>
              <a:gd name="connsiteX19" fmla="*/ 8910704 w 12192000"/>
              <a:gd name="connsiteY19" fmla="*/ 612634 h 1445191"/>
              <a:gd name="connsiteX20" fmla="*/ 9541702 w 12192000"/>
              <a:gd name="connsiteY20" fmla="*/ 277136 h 1445191"/>
              <a:gd name="connsiteX21" fmla="*/ 9967160 w 12192000"/>
              <a:gd name="connsiteY21" fmla="*/ 407095 h 1445191"/>
              <a:gd name="connsiteX22" fmla="*/ 9976306 w 12192000"/>
              <a:gd name="connsiteY22" fmla="*/ 414641 h 1445191"/>
              <a:gd name="connsiteX23" fmla="*/ 10019263 w 12192000"/>
              <a:gd name="connsiteY23" fmla="*/ 335498 h 1445191"/>
              <a:gd name="connsiteX24" fmla="*/ 10650261 w 12192000"/>
              <a:gd name="connsiteY24" fmla="*/ 0 h 1445191"/>
              <a:gd name="connsiteX25" fmla="*/ 11281259 w 12192000"/>
              <a:gd name="connsiteY25" fmla="*/ 335498 h 1445191"/>
              <a:gd name="connsiteX26" fmla="*/ 11306422 w 12192000"/>
              <a:gd name="connsiteY26" fmla="*/ 381858 h 1445191"/>
              <a:gd name="connsiteX27" fmla="*/ 11321378 w 12192000"/>
              <a:gd name="connsiteY27" fmla="*/ 369518 h 1445191"/>
              <a:gd name="connsiteX28" fmla="*/ 11746836 w 12192000"/>
              <a:gd name="connsiteY28" fmla="*/ 239559 h 1445191"/>
              <a:gd name="connsiteX29" fmla="*/ 12172294 w 12192000"/>
              <a:gd name="connsiteY29" fmla="*/ 369518 h 1445191"/>
              <a:gd name="connsiteX30" fmla="*/ 12192000 w 12192000"/>
              <a:gd name="connsiteY30" fmla="*/ 385777 h 1445191"/>
              <a:gd name="connsiteX31" fmla="*/ 12192000 w 12192000"/>
              <a:gd name="connsiteY31" fmla="*/ 1445191 h 1445191"/>
              <a:gd name="connsiteX32" fmla="*/ 0 w 12192000"/>
              <a:gd name="connsiteY32" fmla="*/ 1445191 h 1445191"/>
              <a:gd name="connsiteX33" fmla="*/ 0 w 12192000"/>
              <a:gd name="connsiteY33" fmla="*/ 52120 h 1445191"/>
              <a:gd name="connsiteX34" fmla="*/ 68550 w 12192000"/>
              <a:gd name="connsiteY34" fmla="*/ 79738 h 1445191"/>
              <a:gd name="connsiteX35" fmla="*/ 247175 w 12192000"/>
              <a:gd name="connsiteY35" fmla="*/ 184935 h 1445191"/>
              <a:gd name="connsiteX36" fmla="*/ 338186 w 12192000"/>
              <a:gd name="connsiteY36" fmla="*/ 253847 h 1445191"/>
              <a:gd name="connsiteX37" fmla="*/ 338943 w 12192000"/>
              <a:gd name="connsiteY37" fmla="*/ 253387 h 1445191"/>
              <a:gd name="connsiteX38" fmla="*/ 801669 w 12192000"/>
              <a:gd name="connsiteY38" fmla="*/ 136221 h 1445191"/>
              <a:gd name="connsiteX39" fmla="*/ 1631894 w 12192000"/>
              <a:gd name="connsiteY39" fmla="*/ 603610 h 1445191"/>
              <a:gd name="connsiteX40" fmla="*/ 1638578 w 12192000"/>
              <a:gd name="connsiteY40" fmla="*/ 617070 h 1445191"/>
              <a:gd name="connsiteX41" fmla="*/ 1711200 w 12192000"/>
              <a:gd name="connsiteY41" fmla="*/ 529051 h 1445191"/>
              <a:gd name="connsiteX42" fmla="*/ 2289136 w 12192000"/>
              <a:gd name="connsiteY42" fmla="*/ 289663 h 1445191"/>
              <a:gd name="connsiteX43" fmla="*/ 2695964 w 12192000"/>
              <a:gd name="connsiteY43" fmla="*/ 397949 h 1445191"/>
              <a:gd name="connsiteX44" fmla="*/ 2722727 w 12192000"/>
              <a:gd name="connsiteY44" fmla="*/ 416495 h 1445191"/>
              <a:gd name="connsiteX45" fmla="*/ 2766691 w 12192000"/>
              <a:gd name="connsiteY45" fmla="*/ 335498 h 1445191"/>
              <a:gd name="connsiteX46" fmla="*/ 3397688 w 12192000"/>
              <a:gd name="connsiteY46" fmla="*/ 0 h 1445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2192000" h="1445191">
                <a:moveTo>
                  <a:pt x="3397688" y="0"/>
                </a:moveTo>
                <a:cubicBezTo>
                  <a:pt x="3660354" y="0"/>
                  <a:pt x="3891936" y="133083"/>
                  <a:pt x="4028686" y="335498"/>
                </a:cubicBezTo>
                <a:lnTo>
                  <a:pt x="4064859" y="402142"/>
                </a:lnTo>
                <a:lnTo>
                  <a:pt x="4184991" y="336937"/>
                </a:lnTo>
                <a:cubicBezTo>
                  <a:pt x="4276031" y="298430"/>
                  <a:pt x="4376124" y="277137"/>
                  <a:pt x="4481190" y="277137"/>
                </a:cubicBezTo>
                <a:cubicBezTo>
                  <a:pt x="4743855" y="277137"/>
                  <a:pt x="4975438" y="410220"/>
                  <a:pt x="5112188" y="612635"/>
                </a:cubicBezTo>
                <a:lnTo>
                  <a:pt x="5112268" y="612785"/>
                </a:lnTo>
                <a:lnTo>
                  <a:pt x="5138627" y="564223"/>
                </a:lnTo>
                <a:cubicBezTo>
                  <a:pt x="5313082" y="305997"/>
                  <a:pt x="5608515" y="136221"/>
                  <a:pt x="5943603" y="136221"/>
                </a:cubicBezTo>
                <a:cubicBezTo>
                  <a:pt x="6111145" y="136221"/>
                  <a:pt x="6268776" y="178665"/>
                  <a:pt x="6406326" y="253387"/>
                </a:cubicBezTo>
                <a:lnTo>
                  <a:pt x="6446733" y="277935"/>
                </a:lnTo>
                <a:lnTo>
                  <a:pt x="6492158" y="222879"/>
                </a:lnTo>
                <a:cubicBezTo>
                  <a:pt x="6629864" y="85173"/>
                  <a:pt x="6820104" y="0"/>
                  <a:pt x="7030236" y="0"/>
                </a:cubicBezTo>
                <a:cubicBezTo>
                  <a:pt x="7240368" y="0"/>
                  <a:pt x="7430608" y="85173"/>
                  <a:pt x="7568314" y="222879"/>
                </a:cubicBezTo>
                <a:lnTo>
                  <a:pt x="7608074" y="271069"/>
                </a:lnTo>
                <a:lnTo>
                  <a:pt x="7616564" y="265911"/>
                </a:lnTo>
                <a:cubicBezTo>
                  <a:pt x="7754115" y="191189"/>
                  <a:pt x="7911746" y="148745"/>
                  <a:pt x="8079289" y="148745"/>
                </a:cubicBezTo>
                <a:cubicBezTo>
                  <a:pt x="8372490" y="148745"/>
                  <a:pt x="8635332" y="278730"/>
                  <a:pt x="8813332" y="484217"/>
                </a:cubicBezTo>
                <a:lnTo>
                  <a:pt x="8909108" y="615575"/>
                </a:lnTo>
                <a:lnTo>
                  <a:pt x="8910704" y="612634"/>
                </a:lnTo>
                <a:cubicBezTo>
                  <a:pt x="9047454" y="410219"/>
                  <a:pt x="9279036" y="277136"/>
                  <a:pt x="9541702" y="277136"/>
                </a:cubicBezTo>
                <a:cubicBezTo>
                  <a:pt x="9699301" y="277136"/>
                  <a:pt x="9845711" y="325046"/>
                  <a:pt x="9967160" y="407095"/>
                </a:cubicBezTo>
                <a:lnTo>
                  <a:pt x="9976306" y="414641"/>
                </a:lnTo>
                <a:lnTo>
                  <a:pt x="10019263" y="335498"/>
                </a:lnTo>
                <a:cubicBezTo>
                  <a:pt x="10156013" y="133083"/>
                  <a:pt x="10387595" y="0"/>
                  <a:pt x="10650261" y="0"/>
                </a:cubicBezTo>
                <a:cubicBezTo>
                  <a:pt x="10912927" y="0"/>
                  <a:pt x="11144509" y="133083"/>
                  <a:pt x="11281259" y="335498"/>
                </a:cubicBezTo>
                <a:lnTo>
                  <a:pt x="11306422" y="381858"/>
                </a:lnTo>
                <a:lnTo>
                  <a:pt x="11321378" y="369518"/>
                </a:lnTo>
                <a:cubicBezTo>
                  <a:pt x="11442827" y="287469"/>
                  <a:pt x="11589237" y="239559"/>
                  <a:pt x="11746836" y="239559"/>
                </a:cubicBezTo>
                <a:cubicBezTo>
                  <a:pt x="11904435" y="239559"/>
                  <a:pt x="12050845" y="287469"/>
                  <a:pt x="12172294" y="369518"/>
                </a:cubicBezTo>
                <a:lnTo>
                  <a:pt x="12192000" y="385777"/>
                </a:lnTo>
                <a:lnTo>
                  <a:pt x="12192000" y="1445191"/>
                </a:lnTo>
                <a:lnTo>
                  <a:pt x="0" y="1445191"/>
                </a:lnTo>
                <a:lnTo>
                  <a:pt x="0" y="52120"/>
                </a:lnTo>
                <a:lnTo>
                  <a:pt x="68550" y="79738"/>
                </a:lnTo>
                <a:cubicBezTo>
                  <a:pt x="130842" y="110458"/>
                  <a:pt x="190524" y="145664"/>
                  <a:pt x="247175" y="184935"/>
                </a:cubicBezTo>
                <a:lnTo>
                  <a:pt x="338186" y="253847"/>
                </a:lnTo>
                <a:lnTo>
                  <a:pt x="338943" y="253387"/>
                </a:lnTo>
                <a:cubicBezTo>
                  <a:pt x="476494" y="178665"/>
                  <a:pt x="634125" y="136221"/>
                  <a:pt x="801669" y="136221"/>
                </a:cubicBezTo>
                <a:cubicBezTo>
                  <a:pt x="1153510" y="136221"/>
                  <a:pt x="1461634" y="323399"/>
                  <a:pt x="1631894" y="603610"/>
                </a:cubicBezTo>
                <a:lnTo>
                  <a:pt x="1638578" y="617070"/>
                </a:lnTo>
                <a:lnTo>
                  <a:pt x="1711200" y="529051"/>
                </a:lnTo>
                <a:cubicBezTo>
                  <a:pt x="1859106" y="381145"/>
                  <a:pt x="2063437" y="289663"/>
                  <a:pt x="2289136" y="289663"/>
                </a:cubicBezTo>
                <a:cubicBezTo>
                  <a:pt x="2437250" y="289663"/>
                  <a:pt x="2576162" y="329061"/>
                  <a:pt x="2695964" y="397949"/>
                </a:cubicBezTo>
                <a:lnTo>
                  <a:pt x="2722727" y="416495"/>
                </a:lnTo>
                <a:lnTo>
                  <a:pt x="2766691" y="335498"/>
                </a:lnTo>
                <a:cubicBezTo>
                  <a:pt x="2903440" y="133083"/>
                  <a:pt x="3135023" y="0"/>
                  <a:pt x="3397688" y="0"/>
                </a:cubicBezTo>
                <a:close/>
              </a:path>
            </a:pathLst>
          </a:cu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36" name="任意多边形 35"/>
          <p:cNvSpPr/>
          <p:nvPr/>
        </p:nvSpPr>
        <p:spPr>
          <a:xfrm>
            <a:off x="0" y="5724525"/>
            <a:ext cx="12192000" cy="1133475"/>
          </a:xfrm>
          <a:custGeom>
            <a:avLst/>
            <a:gdLst>
              <a:gd name="connsiteX0" fmla="*/ 4324187 w 12191999"/>
              <a:gd name="connsiteY0" fmla="*/ 0 h 1133339"/>
              <a:gd name="connsiteX1" fmla="*/ 4828786 w 12191999"/>
              <a:gd name="connsiteY1" fmla="*/ 268294 h 1133339"/>
              <a:gd name="connsiteX2" fmla="*/ 4852161 w 12191999"/>
              <a:gd name="connsiteY2" fmla="*/ 311359 h 1133339"/>
              <a:gd name="connsiteX3" fmla="*/ 4874652 w 12191999"/>
              <a:gd name="connsiteY3" fmla="*/ 309092 h 1133339"/>
              <a:gd name="connsiteX4" fmla="*/ 5307165 w 12191999"/>
              <a:gd name="connsiteY4" fmla="*/ 539058 h 1133339"/>
              <a:gd name="connsiteX5" fmla="*/ 5334082 w 12191999"/>
              <a:gd name="connsiteY5" fmla="*/ 588645 h 1133339"/>
              <a:gd name="connsiteX6" fmla="*/ 5405825 w 12191999"/>
              <a:gd name="connsiteY6" fmla="*/ 549703 h 1133339"/>
              <a:gd name="connsiteX7" fmla="*/ 5608854 w 12191999"/>
              <a:gd name="connsiteY7" fmla="*/ 508714 h 1133339"/>
              <a:gd name="connsiteX8" fmla="*/ 5653102 w 12191999"/>
              <a:gd name="connsiteY8" fmla="*/ 512618 h 1133339"/>
              <a:gd name="connsiteX9" fmla="*/ 5684350 w 12191999"/>
              <a:gd name="connsiteY9" fmla="*/ 474742 h 1133339"/>
              <a:gd name="connsiteX10" fmla="*/ 6053173 w 12191999"/>
              <a:gd name="connsiteY10" fmla="*/ 321971 h 1133339"/>
              <a:gd name="connsiteX11" fmla="*/ 6256201 w 12191999"/>
              <a:gd name="connsiteY11" fmla="*/ 362960 h 1133339"/>
              <a:gd name="connsiteX12" fmla="*/ 6335091 w 12191999"/>
              <a:gd name="connsiteY12" fmla="*/ 405780 h 1133339"/>
              <a:gd name="connsiteX13" fmla="*/ 6344312 w 12191999"/>
              <a:gd name="connsiteY13" fmla="*/ 398172 h 1133339"/>
              <a:gd name="connsiteX14" fmla="*/ 6635938 w 12191999"/>
              <a:gd name="connsiteY14" fmla="*/ 309092 h 1133339"/>
              <a:gd name="connsiteX15" fmla="*/ 7004761 w 12191999"/>
              <a:gd name="connsiteY15" fmla="*/ 461863 h 1133339"/>
              <a:gd name="connsiteX16" fmla="*/ 7041595 w 12191999"/>
              <a:gd name="connsiteY16" fmla="*/ 506507 h 1133339"/>
              <a:gd name="connsiteX17" fmla="*/ 7048024 w 12191999"/>
              <a:gd name="connsiteY17" fmla="*/ 501203 h 1133339"/>
              <a:gd name="connsiteX18" fmla="*/ 7339652 w 12191999"/>
              <a:gd name="connsiteY18" fmla="*/ 412123 h 1133339"/>
              <a:gd name="connsiteX19" fmla="*/ 7820257 w 12191999"/>
              <a:gd name="connsiteY19" fmla="*/ 730689 h 1133339"/>
              <a:gd name="connsiteX20" fmla="*/ 7823882 w 12191999"/>
              <a:gd name="connsiteY20" fmla="*/ 742369 h 1133339"/>
              <a:gd name="connsiteX21" fmla="*/ 7829379 w 12191999"/>
              <a:gd name="connsiteY21" fmla="*/ 732242 h 1133339"/>
              <a:gd name="connsiteX22" fmla="*/ 8261893 w 12191999"/>
              <a:gd name="connsiteY22" fmla="*/ 502276 h 1133339"/>
              <a:gd name="connsiteX23" fmla="*/ 8441234 w 12191999"/>
              <a:gd name="connsiteY23" fmla="*/ 533926 h 1133339"/>
              <a:gd name="connsiteX24" fmla="*/ 8512634 w 12191999"/>
              <a:gd name="connsiteY24" fmla="*/ 567236 h 1133339"/>
              <a:gd name="connsiteX25" fmla="*/ 8534598 w 12191999"/>
              <a:gd name="connsiteY25" fmla="*/ 526771 h 1133339"/>
              <a:gd name="connsiteX26" fmla="*/ 8840079 w 12191999"/>
              <a:gd name="connsiteY26" fmla="*/ 364348 h 1133339"/>
              <a:gd name="connsiteX27" fmla="*/ 9145560 w 12191999"/>
              <a:gd name="connsiteY27" fmla="*/ 526771 h 1133339"/>
              <a:gd name="connsiteX28" fmla="*/ 9164773 w 12191999"/>
              <a:gd name="connsiteY28" fmla="*/ 562169 h 1133339"/>
              <a:gd name="connsiteX29" fmla="*/ 9187740 w 12191999"/>
              <a:gd name="connsiteY29" fmla="*/ 549703 h 1133339"/>
              <a:gd name="connsiteX30" fmla="*/ 9390768 w 12191999"/>
              <a:gd name="connsiteY30" fmla="*/ 508714 h 1133339"/>
              <a:gd name="connsiteX31" fmla="*/ 9836849 w 12191999"/>
              <a:gd name="connsiteY31" fmla="*/ 759843 h 1133339"/>
              <a:gd name="connsiteX32" fmla="*/ 9846695 w 12191999"/>
              <a:gd name="connsiteY32" fmla="*/ 779672 h 1133339"/>
              <a:gd name="connsiteX33" fmla="*/ 9859902 w 12191999"/>
              <a:gd name="connsiteY33" fmla="*/ 737128 h 1133339"/>
              <a:gd name="connsiteX34" fmla="*/ 10340506 w 12191999"/>
              <a:gd name="connsiteY34" fmla="*/ 418562 h 1133339"/>
              <a:gd name="connsiteX35" fmla="*/ 10543534 w 12191999"/>
              <a:gd name="connsiteY35" fmla="*/ 459551 h 1133339"/>
              <a:gd name="connsiteX36" fmla="*/ 10626367 w 12191999"/>
              <a:gd name="connsiteY36" fmla="*/ 504512 h 1133339"/>
              <a:gd name="connsiteX37" fmla="*/ 10672181 w 12191999"/>
              <a:gd name="connsiteY37" fmla="*/ 448985 h 1133339"/>
              <a:gd name="connsiteX38" fmla="*/ 11041003 w 12191999"/>
              <a:gd name="connsiteY38" fmla="*/ 296214 h 1133339"/>
              <a:gd name="connsiteX39" fmla="*/ 11332631 w 12191999"/>
              <a:gd name="connsiteY39" fmla="*/ 385294 h 1133339"/>
              <a:gd name="connsiteX40" fmla="*/ 11371408 w 12191999"/>
              <a:gd name="connsiteY40" fmla="*/ 417288 h 1133339"/>
              <a:gd name="connsiteX41" fmla="*/ 11406247 w 12191999"/>
              <a:gd name="connsiteY41" fmla="*/ 398377 h 1133339"/>
              <a:gd name="connsiteX42" fmla="*/ 11609275 w 12191999"/>
              <a:gd name="connsiteY42" fmla="*/ 357388 h 1133339"/>
              <a:gd name="connsiteX43" fmla="*/ 12089879 w 12191999"/>
              <a:gd name="connsiteY43" fmla="*/ 675954 h 1133339"/>
              <a:gd name="connsiteX44" fmla="*/ 12109865 w 12191999"/>
              <a:gd name="connsiteY44" fmla="*/ 740336 h 1133339"/>
              <a:gd name="connsiteX45" fmla="*/ 12187741 w 12191999"/>
              <a:gd name="connsiteY45" fmla="*/ 732486 h 1133339"/>
              <a:gd name="connsiteX46" fmla="*/ 12191999 w 12191999"/>
              <a:gd name="connsiteY46" fmla="*/ 732755 h 1133339"/>
              <a:gd name="connsiteX47" fmla="*/ 12191999 w 12191999"/>
              <a:gd name="connsiteY47" fmla="*/ 1133339 h 1133339"/>
              <a:gd name="connsiteX48" fmla="*/ 0 w 12191999"/>
              <a:gd name="connsiteY48" fmla="*/ 1133339 h 1133339"/>
              <a:gd name="connsiteX49" fmla="*/ 0 w 12191999"/>
              <a:gd name="connsiteY49" fmla="*/ 662259 h 1133339"/>
              <a:gd name="connsiteX50" fmla="*/ 35270 w 12191999"/>
              <a:gd name="connsiteY50" fmla="*/ 627821 h 1133339"/>
              <a:gd name="connsiteX51" fmla="*/ 367052 w 12191999"/>
              <a:gd name="connsiteY51" fmla="*/ 508714 h 1133339"/>
              <a:gd name="connsiteX52" fmla="*/ 761454 w 12191999"/>
              <a:gd name="connsiteY52" fmla="*/ 688964 h 1133339"/>
              <a:gd name="connsiteX53" fmla="*/ 765322 w 12191999"/>
              <a:gd name="connsiteY53" fmla="*/ 694269 h 1133339"/>
              <a:gd name="connsiteX54" fmla="*/ 779363 w 12191999"/>
              <a:gd name="connsiteY54" fmla="*/ 668401 h 1133339"/>
              <a:gd name="connsiteX55" fmla="*/ 1249255 w 12191999"/>
              <a:gd name="connsiteY55" fmla="*/ 418562 h 1133339"/>
              <a:gd name="connsiteX56" fmla="*/ 1469828 w 12191999"/>
              <a:gd name="connsiteY56" fmla="*/ 463094 h 1133339"/>
              <a:gd name="connsiteX57" fmla="*/ 1529039 w 12191999"/>
              <a:gd name="connsiteY57" fmla="*/ 495232 h 1133339"/>
              <a:gd name="connsiteX58" fmla="*/ 1556571 w 12191999"/>
              <a:gd name="connsiteY58" fmla="*/ 461863 h 1133339"/>
              <a:gd name="connsiteX59" fmla="*/ 1925393 w 12191999"/>
              <a:gd name="connsiteY59" fmla="*/ 309092 h 1133339"/>
              <a:gd name="connsiteX60" fmla="*/ 2128421 w 12191999"/>
              <a:gd name="connsiteY60" fmla="*/ 350081 h 1133339"/>
              <a:gd name="connsiteX61" fmla="*/ 2211864 w 12191999"/>
              <a:gd name="connsiteY61" fmla="*/ 395372 h 1133339"/>
              <a:gd name="connsiteX62" fmla="*/ 2265051 w 12191999"/>
              <a:gd name="connsiteY62" fmla="*/ 366503 h 1133339"/>
              <a:gd name="connsiteX63" fmla="*/ 2485624 w 12191999"/>
              <a:gd name="connsiteY63" fmla="*/ 321971 h 1133339"/>
              <a:gd name="connsiteX64" fmla="*/ 3007763 w 12191999"/>
              <a:gd name="connsiteY64" fmla="*/ 668067 h 1133339"/>
              <a:gd name="connsiteX65" fmla="*/ 3028976 w 12191999"/>
              <a:gd name="connsiteY65" fmla="*/ 736404 h 1133339"/>
              <a:gd name="connsiteX66" fmla="*/ 3043766 w 12191999"/>
              <a:gd name="connsiteY66" fmla="*/ 731813 h 1133339"/>
              <a:gd name="connsiteX67" fmla="*/ 3148886 w 12191999"/>
              <a:gd name="connsiteY67" fmla="*/ 721216 h 1133339"/>
              <a:gd name="connsiteX68" fmla="*/ 3166919 w 12191999"/>
              <a:gd name="connsiteY68" fmla="*/ 722353 h 1133339"/>
              <a:gd name="connsiteX69" fmla="*/ 3196314 w 12191999"/>
              <a:gd name="connsiteY69" fmla="*/ 627658 h 1133339"/>
              <a:gd name="connsiteX70" fmla="*/ 3676918 w 12191999"/>
              <a:gd name="connsiteY70" fmla="*/ 309092 h 1133339"/>
              <a:gd name="connsiteX71" fmla="*/ 3782038 w 12191999"/>
              <a:gd name="connsiteY71" fmla="*/ 319689 h 1133339"/>
              <a:gd name="connsiteX72" fmla="*/ 3790298 w 12191999"/>
              <a:gd name="connsiteY72" fmla="*/ 322253 h 1133339"/>
              <a:gd name="connsiteX73" fmla="*/ 3819586 w 12191999"/>
              <a:gd name="connsiteY73" fmla="*/ 268294 h 1133339"/>
              <a:gd name="connsiteX74" fmla="*/ 4324187 w 12191999"/>
              <a:gd name="connsiteY74" fmla="*/ 0 h 1133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2191999" h="1133339">
                <a:moveTo>
                  <a:pt x="4324187" y="0"/>
                </a:moveTo>
                <a:cubicBezTo>
                  <a:pt x="4534237" y="0"/>
                  <a:pt x="4719430" y="106424"/>
                  <a:pt x="4828786" y="268294"/>
                </a:cubicBezTo>
                <a:lnTo>
                  <a:pt x="4852161" y="311359"/>
                </a:lnTo>
                <a:lnTo>
                  <a:pt x="4874652" y="309092"/>
                </a:lnTo>
                <a:cubicBezTo>
                  <a:pt x="5054694" y="309092"/>
                  <a:pt x="5213432" y="400313"/>
                  <a:pt x="5307165" y="539058"/>
                </a:cubicBezTo>
                <a:lnTo>
                  <a:pt x="5334082" y="588645"/>
                </a:lnTo>
                <a:lnTo>
                  <a:pt x="5405825" y="549703"/>
                </a:lnTo>
                <a:cubicBezTo>
                  <a:pt x="5468228" y="523309"/>
                  <a:pt x="5536836" y="508714"/>
                  <a:pt x="5608854" y="508714"/>
                </a:cubicBezTo>
                <a:lnTo>
                  <a:pt x="5653102" y="512618"/>
                </a:lnTo>
                <a:lnTo>
                  <a:pt x="5684350" y="474742"/>
                </a:lnTo>
                <a:cubicBezTo>
                  <a:pt x="5778740" y="380352"/>
                  <a:pt x="5909139" y="321971"/>
                  <a:pt x="6053173" y="321971"/>
                </a:cubicBezTo>
                <a:cubicBezTo>
                  <a:pt x="6125190" y="321971"/>
                  <a:pt x="6193799" y="336566"/>
                  <a:pt x="6256201" y="362960"/>
                </a:cubicBezTo>
                <a:lnTo>
                  <a:pt x="6335091" y="405780"/>
                </a:lnTo>
                <a:lnTo>
                  <a:pt x="6344312" y="398172"/>
                </a:lnTo>
                <a:cubicBezTo>
                  <a:pt x="6427558" y="341931"/>
                  <a:pt x="6527914" y="309092"/>
                  <a:pt x="6635938" y="309092"/>
                </a:cubicBezTo>
                <a:cubicBezTo>
                  <a:pt x="6779972" y="309092"/>
                  <a:pt x="6910371" y="367473"/>
                  <a:pt x="7004761" y="461863"/>
                </a:cubicBezTo>
                <a:lnTo>
                  <a:pt x="7041595" y="506507"/>
                </a:lnTo>
                <a:lnTo>
                  <a:pt x="7048024" y="501203"/>
                </a:lnTo>
                <a:cubicBezTo>
                  <a:pt x="7131271" y="444962"/>
                  <a:pt x="7231627" y="412123"/>
                  <a:pt x="7339652" y="412123"/>
                </a:cubicBezTo>
                <a:cubicBezTo>
                  <a:pt x="7555703" y="412123"/>
                  <a:pt x="7741074" y="543481"/>
                  <a:pt x="7820257" y="730689"/>
                </a:cubicBezTo>
                <a:lnTo>
                  <a:pt x="7823882" y="742369"/>
                </a:lnTo>
                <a:lnTo>
                  <a:pt x="7829379" y="732242"/>
                </a:lnTo>
                <a:cubicBezTo>
                  <a:pt x="7923114" y="593497"/>
                  <a:pt x="8081851" y="502276"/>
                  <a:pt x="8261893" y="502276"/>
                </a:cubicBezTo>
                <a:cubicBezTo>
                  <a:pt x="8324908" y="502276"/>
                  <a:pt x="8385313" y="513450"/>
                  <a:pt x="8441234" y="533926"/>
                </a:cubicBezTo>
                <a:lnTo>
                  <a:pt x="8512634" y="567236"/>
                </a:lnTo>
                <a:lnTo>
                  <a:pt x="8534598" y="526771"/>
                </a:lnTo>
                <a:cubicBezTo>
                  <a:pt x="8600802" y="428776"/>
                  <a:pt x="8712916" y="364348"/>
                  <a:pt x="8840079" y="364348"/>
                </a:cubicBezTo>
                <a:cubicBezTo>
                  <a:pt x="8967241" y="364348"/>
                  <a:pt x="9079356" y="428776"/>
                  <a:pt x="9145560" y="526771"/>
                </a:cubicBezTo>
                <a:lnTo>
                  <a:pt x="9164773" y="562169"/>
                </a:lnTo>
                <a:lnTo>
                  <a:pt x="9187740" y="549703"/>
                </a:lnTo>
                <a:cubicBezTo>
                  <a:pt x="9250143" y="523309"/>
                  <a:pt x="9318751" y="508714"/>
                  <a:pt x="9390768" y="508714"/>
                </a:cubicBezTo>
                <a:cubicBezTo>
                  <a:pt x="9579813" y="508714"/>
                  <a:pt x="9745368" y="609285"/>
                  <a:pt x="9836849" y="759843"/>
                </a:cubicBezTo>
                <a:lnTo>
                  <a:pt x="9846695" y="779672"/>
                </a:lnTo>
                <a:lnTo>
                  <a:pt x="9859902" y="737128"/>
                </a:lnTo>
                <a:cubicBezTo>
                  <a:pt x="9939084" y="549920"/>
                  <a:pt x="10124455" y="418562"/>
                  <a:pt x="10340506" y="418562"/>
                </a:cubicBezTo>
                <a:cubicBezTo>
                  <a:pt x="10412523" y="418562"/>
                  <a:pt x="10481131" y="433157"/>
                  <a:pt x="10543534" y="459551"/>
                </a:cubicBezTo>
                <a:lnTo>
                  <a:pt x="10626367" y="504512"/>
                </a:lnTo>
                <a:lnTo>
                  <a:pt x="10672181" y="448985"/>
                </a:lnTo>
                <a:cubicBezTo>
                  <a:pt x="10766571" y="354595"/>
                  <a:pt x="10896969" y="296214"/>
                  <a:pt x="11041003" y="296214"/>
                </a:cubicBezTo>
                <a:cubicBezTo>
                  <a:pt x="11149029" y="296214"/>
                  <a:pt x="11249384" y="329053"/>
                  <a:pt x="11332631" y="385294"/>
                </a:cubicBezTo>
                <a:lnTo>
                  <a:pt x="11371408" y="417288"/>
                </a:lnTo>
                <a:lnTo>
                  <a:pt x="11406247" y="398377"/>
                </a:lnTo>
                <a:cubicBezTo>
                  <a:pt x="11468650" y="371983"/>
                  <a:pt x="11537258" y="357388"/>
                  <a:pt x="11609275" y="357388"/>
                </a:cubicBezTo>
                <a:cubicBezTo>
                  <a:pt x="11825326" y="357388"/>
                  <a:pt x="12010697" y="488746"/>
                  <a:pt x="12089879" y="675954"/>
                </a:cubicBezTo>
                <a:lnTo>
                  <a:pt x="12109865" y="740336"/>
                </a:lnTo>
                <a:lnTo>
                  <a:pt x="12187741" y="732486"/>
                </a:lnTo>
                <a:lnTo>
                  <a:pt x="12191999" y="732755"/>
                </a:lnTo>
                <a:lnTo>
                  <a:pt x="12191999" y="1133339"/>
                </a:lnTo>
                <a:lnTo>
                  <a:pt x="0" y="1133339"/>
                </a:lnTo>
                <a:lnTo>
                  <a:pt x="0" y="662259"/>
                </a:lnTo>
                <a:lnTo>
                  <a:pt x="35270" y="627821"/>
                </a:lnTo>
                <a:cubicBezTo>
                  <a:pt x="125433" y="553412"/>
                  <a:pt x="241023" y="508714"/>
                  <a:pt x="367052" y="508714"/>
                </a:cubicBezTo>
                <a:cubicBezTo>
                  <a:pt x="524589" y="508714"/>
                  <a:pt x="665814" y="578555"/>
                  <a:pt x="761454" y="688964"/>
                </a:cubicBezTo>
                <a:lnTo>
                  <a:pt x="765322" y="694269"/>
                </a:lnTo>
                <a:lnTo>
                  <a:pt x="779363" y="668401"/>
                </a:lnTo>
                <a:cubicBezTo>
                  <a:pt x="881198" y="517666"/>
                  <a:pt x="1053653" y="418562"/>
                  <a:pt x="1249255" y="418562"/>
                </a:cubicBezTo>
                <a:cubicBezTo>
                  <a:pt x="1327495" y="418562"/>
                  <a:pt x="1402032" y="434418"/>
                  <a:pt x="1469828" y="463094"/>
                </a:cubicBezTo>
                <a:lnTo>
                  <a:pt x="1529039" y="495232"/>
                </a:lnTo>
                <a:lnTo>
                  <a:pt x="1556571" y="461863"/>
                </a:lnTo>
                <a:cubicBezTo>
                  <a:pt x="1650961" y="367473"/>
                  <a:pt x="1781359" y="309092"/>
                  <a:pt x="1925393" y="309092"/>
                </a:cubicBezTo>
                <a:cubicBezTo>
                  <a:pt x="1997410" y="309092"/>
                  <a:pt x="2066018" y="323687"/>
                  <a:pt x="2128421" y="350081"/>
                </a:cubicBezTo>
                <a:lnTo>
                  <a:pt x="2211864" y="395372"/>
                </a:lnTo>
                <a:lnTo>
                  <a:pt x="2265051" y="366503"/>
                </a:lnTo>
                <a:cubicBezTo>
                  <a:pt x="2332847" y="337827"/>
                  <a:pt x="2407384" y="321971"/>
                  <a:pt x="2485624" y="321971"/>
                </a:cubicBezTo>
                <a:cubicBezTo>
                  <a:pt x="2720347" y="321971"/>
                  <a:pt x="2921738" y="464681"/>
                  <a:pt x="3007763" y="668067"/>
                </a:cubicBezTo>
                <a:lnTo>
                  <a:pt x="3028976" y="736404"/>
                </a:lnTo>
                <a:lnTo>
                  <a:pt x="3043766" y="731813"/>
                </a:lnTo>
                <a:cubicBezTo>
                  <a:pt x="3077721" y="724865"/>
                  <a:pt x="3112877" y="721216"/>
                  <a:pt x="3148886" y="721216"/>
                </a:cubicBezTo>
                <a:lnTo>
                  <a:pt x="3166919" y="722353"/>
                </a:lnTo>
                <a:lnTo>
                  <a:pt x="3196314" y="627658"/>
                </a:lnTo>
                <a:cubicBezTo>
                  <a:pt x="3275496" y="440450"/>
                  <a:pt x="3460867" y="309092"/>
                  <a:pt x="3676918" y="309092"/>
                </a:cubicBezTo>
                <a:cubicBezTo>
                  <a:pt x="3712927" y="309092"/>
                  <a:pt x="3748083" y="312741"/>
                  <a:pt x="3782038" y="319689"/>
                </a:cubicBezTo>
                <a:lnTo>
                  <a:pt x="3790298" y="322253"/>
                </a:lnTo>
                <a:lnTo>
                  <a:pt x="3819586" y="268294"/>
                </a:lnTo>
                <a:cubicBezTo>
                  <a:pt x="3928943" y="106424"/>
                  <a:pt x="4114136" y="0"/>
                  <a:pt x="432418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31" name="任意多边形 30"/>
          <p:cNvSpPr/>
          <p:nvPr/>
        </p:nvSpPr>
        <p:spPr>
          <a:xfrm rot="900000">
            <a:off x="8691563" y="1198563"/>
            <a:ext cx="636588" cy="441325"/>
          </a:xfrm>
          <a:custGeom>
            <a:avLst/>
            <a:gdLst>
              <a:gd name="connsiteX0" fmla="*/ 811844 w 815110"/>
              <a:gd name="connsiteY0" fmla="*/ 0 h 753851"/>
              <a:gd name="connsiteX1" fmla="*/ 811221 w 815110"/>
              <a:gd name="connsiteY1" fmla="*/ 3357 h 753851"/>
              <a:gd name="connsiteX2" fmla="*/ 815110 w 815110"/>
              <a:gd name="connsiteY2" fmla="*/ 1718 h 753851"/>
              <a:gd name="connsiteX3" fmla="*/ 810512 w 815110"/>
              <a:gd name="connsiteY3" fmla="*/ 7176 h 753851"/>
              <a:gd name="connsiteX4" fmla="*/ 674407 w 815110"/>
              <a:gd name="connsiteY4" fmla="*/ 740510 h 753851"/>
              <a:gd name="connsiteX5" fmla="*/ 421276 w 815110"/>
              <a:gd name="connsiteY5" fmla="*/ 621270 h 753851"/>
              <a:gd name="connsiteX6" fmla="*/ 293771 w 815110"/>
              <a:gd name="connsiteY6" fmla="*/ 753851 h 753851"/>
              <a:gd name="connsiteX7" fmla="*/ 336279 w 815110"/>
              <a:gd name="connsiteY7" fmla="*/ 581231 h 753851"/>
              <a:gd name="connsiteX8" fmla="*/ 335005 w 815110"/>
              <a:gd name="connsiteY8" fmla="*/ 580631 h 753851"/>
              <a:gd name="connsiteX9" fmla="*/ 337035 w 815110"/>
              <a:gd name="connsiteY9" fmla="*/ 578159 h 753851"/>
              <a:gd name="connsiteX10" fmla="*/ 337278 w 815110"/>
              <a:gd name="connsiteY10" fmla="*/ 577173 h 753851"/>
              <a:gd name="connsiteX11" fmla="*/ 337691 w 815110"/>
              <a:gd name="connsiteY11" fmla="*/ 577360 h 753851"/>
              <a:gd name="connsiteX12" fmla="*/ 628627 w 815110"/>
              <a:gd name="connsiteY12" fmla="*/ 223097 h 753851"/>
              <a:gd name="connsiteX13" fmla="*/ 609342 w 815110"/>
              <a:gd name="connsiteY13" fmla="*/ 245991 h 753851"/>
              <a:gd name="connsiteX14" fmla="*/ 266398 w 815110"/>
              <a:gd name="connsiteY14" fmla="*/ 517542 h 753851"/>
              <a:gd name="connsiteX15" fmla="*/ 0 w 815110"/>
              <a:gd name="connsiteY15" fmla="*/ 345175 h 753851"/>
              <a:gd name="connsiteX16" fmla="*/ 807958 w 815110"/>
              <a:gd name="connsiteY16" fmla="*/ 4731 h 75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15110" h="753851">
                <a:moveTo>
                  <a:pt x="811844" y="0"/>
                </a:moveTo>
                <a:lnTo>
                  <a:pt x="811221" y="3357"/>
                </a:lnTo>
                <a:lnTo>
                  <a:pt x="815110" y="1718"/>
                </a:lnTo>
                <a:lnTo>
                  <a:pt x="810512" y="7176"/>
                </a:lnTo>
                <a:lnTo>
                  <a:pt x="674407" y="740510"/>
                </a:lnTo>
                <a:lnTo>
                  <a:pt x="421276" y="621270"/>
                </a:lnTo>
                <a:lnTo>
                  <a:pt x="293771" y="753851"/>
                </a:lnTo>
                <a:lnTo>
                  <a:pt x="336279" y="581231"/>
                </a:lnTo>
                <a:lnTo>
                  <a:pt x="335005" y="580631"/>
                </a:lnTo>
                <a:lnTo>
                  <a:pt x="337035" y="578159"/>
                </a:lnTo>
                <a:lnTo>
                  <a:pt x="337278" y="577173"/>
                </a:lnTo>
                <a:lnTo>
                  <a:pt x="337691" y="577360"/>
                </a:lnTo>
                <a:lnTo>
                  <a:pt x="628627" y="223097"/>
                </a:lnTo>
                <a:lnTo>
                  <a:pt x="609342" y="245991"/>
                </a:lnTo>
                <a:lnTo>
                  <a:pt x="266398" y="517542"/>
                </a:lnTo>
                <a:lnTo>
                  <a:pt x="0" y="345175"/>
                </a:lnTo>
                <a:lnTo>
                  <a:pt x="807958" y="4731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alpha val="50000"/>
                </a:schemeClr>
              </a:gs>
              <a:gs pos="0">
                <a:schemeClr val="bg1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2" name="椭圆 1"/>
          <p:cNvSpPr/>
          <p:nvPr/>
        </p:nvSpPr>
        <p:spPr>
          <a:xfrm rot="10800000">
            <a:off x="2551113" y="3295650"/>
            <a:ext cx="268288" cy="2667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3" name="椭圆 2"/>
          <p:cNvSpPr/>
          <p:nvPr/>
        </p:nvSpPr>
        <p:spPr>
          <a:xfrm rot="10800000">
            <a:off x="1912938" y="3328988"/>
            <a:ext cx="201613" cy="200025"/>
          </a:xfrm>
          <a:prstGeom prst="ellips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12" name="椭圆 11"/>
          <p:cNvSpPr/>
          <p:nvPr/>
        </p:nvSpPr>
        <p:spPr>
          <a:xfrm rot="10800000">
            <a:off x="1341438" y="3362325"/>
            <a:ext cx="134938" cy="13335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13" name="椭圆 12"/>
          <p:cNvSpPr/>
          <p:nvPr/>
        </p:nvSpPr>
        <p:spPr>
          <a:xfrm rot="10800000">
            <a:off x="838200" y="3395663"/>
            <a:ext cx="66675" cy="66675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14" name="椭圆 13"/>
          <p:cNvSpPr/>
          <p:nvPr/>
        </p:nvSpPr>
        <p:spPr>
          <a:xfrm>
            <a:off x="9372600" y="3295650"/>
            <a:ext cx="268288" cy="2667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15" name="椭圆 14"/>
          <p:cNvSpPr/>
          <p:nvPr/>
        </p:nvSpPr>
        <p:spPr>
          <a:xfrm>
            <a:off x="10077450" y="3328988"/>
            <a:ext cx="201613" cy="200025"/>
          </a:xfrm>
          <a:prstGeom prst="ellips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17" name="椭圆 16"/>
          <p:cNvSpPr/>
          <p:nvPr/>
        </p:nvSpPr>
        <p:spPr>
          <a:xfrm>
            <a:off x="10715625" y="3362325"/>
            <a:ext cx="134938" cy="13335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18" name="椭圆 17"/>
          <p:cNvSpPr/>
          <p:nvPr/>
        </p:nvSpPr>
        <p:spPr>
          <a:xfrm>
            <a:off x="11287125" y="3395663"/>
            <a:ext cx="66675" cy="66675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12298" name="文本框 11"/>
          <p:cNvSpPr txBox="1"/>
          <p:nvPr/>
        </p:nvSpPr>
        <p:spPr>
          <a:xfrm>
            <a:off x="3195638" y="2828925"/>
            <a:ext cx="1196975" cy="1200150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p>
            <a:pPr algn="ctr"/>
            <a:r>
              <a:rPr lang="en-US" altLang="zh-CN" sz="7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02</a:t>
            </a:r>
            <a:endParaRPr lang="zh-CN" altLang="en-US" sz="72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12299" name="组合 12"/>
          <p:cNvGrpSpPr/>
          <p:nvPr/>
        </p:nvGrpSpPr>
        <p:grpSpPr>
          <a:xfrm>
            <a:off x="4560888" y="2811463"/>
            <a:ext cx="4440237" cy="1019175"/>
            <a:chOff x="4494727" y="2895701"/>
            <a:chExt cx="4440700" cy="1018388"/>
          </a:xfrm>
        </p:grpSpPr>
        <p:sp>
          <p:nvSpPr>
            <p:cNvPr id="12300" name="文本框 13"/>
            <p:cNvSpPr txBox="1"/>
            <p:nvPr/>
          </p:nvSpPr>
          <p:spPr>
            <a:xfrm>
              <a:off x="4494727" y="2895701"/>
              <a:ext cx="4440700" cy="5835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ctr">
              <a:spAutoFit/>
            </a:bodyPr>
            <a:p>
              <a:r>
                <a:rPr lang="zh-CN" altLang="zh-CN" sz="3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组网图</a:t>
              </a:r>
              <a:endParaRPr lang="zh-CN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301" name="矩形 14"/>
            <p:cNvSpPr/>
            <p:nvPr/>
          </p:nvSpPr>
          <p:spPr>
            <a:xfrm>
              <a:off x="4494727" y="3607384"/>
              <a:ext cx="4404574" cy="30670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en-US" altLang="zh-CN" sz="1400" dirty="0">
                  <a:solidFill>
                    <a:schemeClr val="bg1"/>
                  </a:solidFill>
                  <a:latin typeface="Arial" panose="020B0604020202020204" pitchFamily="34" charset="0"/>
                  <a:ea typeface="华文细黑" panose="02010600040101010101" pitchFamily="2" charset="-122"/>
                </a:rPr>
                <a:t>Networking Diagram</a:t>
              </a:r>
              <a:endPara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华文细黑" panose="02010600040101010101" pitchFamily="2" charset="-122"/>
              </a:endParaRPr>
            </a:p>
          </p:txBody>
        </p:sp>
        <p:cxnSp>
          <p:nvCxnSpPr>
            <p:cNvPr id="19" name="直接连接符 18"/>
            <p:cNvCxnSpPr/>
            <p:nvPr/>
          </p:nvCxnSpPr>
          <p:spPr>
            <a:xfrm>
              <a:off x="4494727" y="3504543"/>
              <a:ext cx="440457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comb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C:\Users\admin\Desktop\图f1.png图f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879476" y="1217613"/>
            <a:ext cx="10482580" cy="473202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4" name="组合 33"/>
          <p:cNvGrpSpPr/>
          <p:nvPr/>
        </p:nvGrpSpPr>
        <p:grpSpPr>
          <a:xfrm>
            <a:off x="1584677" y="409857"/>
            <a:ext cx="9022649" cy="267238"/>
            <a:chOff x="2331650" y="3295381"/>
            <a:chExt cx="9022649" cy="267238"/>
          </a:xfrm>
          <a:solidFill>
            <a:srgbClr val="92D050"/>
          </a:solidFill>
        </p:grpSpPr>
        <p:sp>
          <p:nvSpPr>
            <p:cNvPr id="35" name="椭圆 34"/>
            <p:cNvSpPr/>
            <p:nvPr/>
          </p:nvSpPr>
          <p:spPr>
            <a:xfrm rot="10800000">
              <a:off x="4045590" y="3295381"/>
              <a:ext cx="267237" cy="26723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36" name="椭圆 35"/>
            <p:cNvSpPr/>
            <p:nvPr/>
          </p:nvSpPr>
          <p:spPr>
            <a:xfrm rot="10800000">
              <a:off x="3407467" y="3328786"/>
              <a:ext cx="200428" cy="2004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37" name="椭圆 36"/>
            <p:cNvSpPr/>
            <p:nvPr/>
          </p:nvSpPr>
          <p:spPr>
            <a:xfrm rot="10800000">
              <a:off x="2836154" y="3362190"/>
              <a:ext cx="133619" cy="1336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38" name="椭圆 37"/>
            <p:cNvSpPr/>
            <p:nvPr/>
          </p:nvSpPr>
          <p:spPr>
            <a:xfrm rot="10800000">
              <a:off x="2331650" y="3395595"/>
              <a:ext cx="66809" cy="6680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39" name="椭圆 38"/>
            <p:cNvSpPr/>
            <p:nvPr/>
          </p:nvSpPr>
          <p:spPr>
            <a:xfrm>
              <a:off x="9373122" y="3295382"/>
              <a:ext cx="267237" cy="26723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40" name="椭圆 39"/>
            <p:cNvSpPr/>
            <p:nvPr/>
          </p:nvSpPr>
          <p:spPr>
            <a:xfrm>
              <a:off x="10078054" y="3328787"/>
              <a:ext cx="200428" cy="2004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41" name="椭圆 40"/>
            <p:cNvSpPr/>
            <p:nvPr/>
          </p:nvSpPr>
          <p:spPr>
            <a:xfrm>
              <a:off x="10716176" y="3362191"/>
              <a:ext cx="133619" cy="1336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42" name="椭圆 41"/>
            <p:cNvSpPr/>
            <p:nvPr/>
          </p:nvSpPr>
          <p:spPr>
            <a:xfrm>
              <a:off x="11287490" y="3395595"/>
              <a:ext cx="66809" cy="6680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</p:grpSp>
      <p:sp>
        <p:nvSpPr>
          <p:cNvPr id="43" name="文本框 42"/>
          <p:cNvSpPr txBox="1"/>
          <p:nvPr>
            <p:custDataLst>
              <p:tags r:id="rId2"/>
            </p:custDataLst>
          </p:nvPr>
        </p:nvSpPr>
        <p:spPr>
          <a:xfrm>
            <a:off x="4098925" y="282575"/>
            <a:ext cx="3994150" cy="52228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fontAlgn="auto"/>
            <a:r>
              <a:rPr lang="zh-CN" altLang="en-US" sz="2800" spc="200" noProof="1" dirty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校园电话云平台组网图</a:t>
            </a:r>
            <a:endParaRPr lang="zh-CN" altLang="en-US" sz="2800" spc="200" noProof="1" dirty="0">
              <a:solidFill>
                <a:srgbClr val="92D0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047115" y="2455405"/>
            <a:ext cx="10030460" cy="1590814"/>
            <a:chOff x="1919" y="3503"/>
            <a:chExt cx="15796" cy="2506"/>
          </a:xfrm>
        </p:grpSpPr>
        <p:pic>
          <p:nvPicPr>
            <p:cNvPr id="13319" name="图片 4" descr="C:\Users\admin\Desktop\图片2.png图片2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9480" y="3503"/>
              <a:ext cx="860" cy="61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320" name="图片 6" descr="C:\Users\admin\Desktop\图片3.png图片3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919" y="5096"/>
              <a:ext cx="15796" cy="913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12" name="组合 11"/>
          <p:cNvGrpSpPr/>
          <p:nvPr/>
        </p:nvGrpSpPr>
        <p:grpSpPr>
          <a:xfrm>
            <a:off x="1290955" y="5281930"/>
            <a:ext cx="9833610" cy="1297940"/>
            <a:chOff x="2179" y="7927"/>
            <a:chExt cx="15486" cy="2044"/>
          </a:xfrm>
        </p:grpSpPr>
        <p:pic>
          <p:nvPicPr>
            <p:cNvPr id="2" name="图片 1" descr="图层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79" y="7927"/>
              <a:ext cx="921" cy="204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" name="图片 2" descr="图层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69" y="7927"/>
              <a:ext cx="921" cy="204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 descr="图层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14" y="7927"/>
              <a:ext cx="921" cy="204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 descr="图层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29" y="7927"/>
              <a:ext cx="921" cy="204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图片 6" descr="图层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254" y="7927"/>
              <a:ext cx="921" cy="204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图片 9" descr="图层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745" y="7927"/>
              <a:ext cx="921" cy="204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1" name="文本框 20"/>
          <p:cNvSpPr txBox="1"/>
          <p:nvPr userDrawn="1"/>
        </p:nvSpPr>
        <p:spPr>
          <a:xfrm>
            <a:off x="10694669" y="175894"/>
            <a:ext cx="1383666" cy="337167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 fontAlgn="auto"/>
            <a:r>
              <a:rPr lang="zh-CN" altLang="en-US" sz="1600" noProof="1">
                <a:gradFill>
                  <a:gsLst>
                    <a:gs pos="21000">
                      <a:schemeClr val="accent6">
                        <a:lumMod val="60000"/>
                        <a:lumOff val="40000"/>
                      </a:schemeClr>
                    </a:gs>
                    <a:gs pos="88000">
                      <a:schemeClr val="accent6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+mn-lt"/>
                <a:ea typeface="+mn-ea"/>
                <a:cs typeface="+mn-cs"/>
              </a:rPr>
              <a:t>艾弗特通讯</a:t>
            </a:r>
            <a:endParaRPr lang="zh-CN" altLang="en-US" sz="1600" noProof="1">
              <a:gradFill>
                <a:gsLst>
                  <a:gs pos="21000">
                    <a:schemeClr val="accent6">
                      <a:lumMod val="60000"/>
                      <a:lumOff val="40000"/>
                    </a:schemeClr>
                  </a:gs>
                  <a:gs pos="88000">
                    <a:schemeClr val="accent6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bg1"/>
            </a:gs>
            <a:gs pos="40000">
              <a:srgbClr val="C5E0B4"/>
            </a:gs>
            <a:gs pos="71000">
              <a:srgbClr val="99D365"/>
            </a:gs>
            <a:gs pos="100000">
              <a:srgbClr val="92D050"/>
            </a:gs>
          </a:gsLst>
          <a:lin ang="1626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9235" name="文本框 23"/>
          <p:cNvSpPr txBox="1"/>
          <p:nvPr/>
        </p:nvSpPr>
        <p:spPr>
          <a:xfrm>
            <a:off x="10694988" y="176213"/>
            <a:ext cx="1382712" cy="3365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dist"/>
            <a:r>
              <a:rPr lang="zh-CN" altLang="en-US" sz="1600" b="1">
                <a:solidFill>
                  <a:schemeClr val="bg1"/>
                </a:solidFill>
                <a:latin typeface="Verdana" panose="020B0604030504040204" charset="0"/>
                <a:ea typeface="微软雅黑" panose="020B0503020204020204" pitchFamily="34" charset="-122"/>
              </a:rPr>
              <a:t>艾弗特通讯</a:t>
            </a:r>
            <a:endParaRPr lang="zh-CN" altLang="en-US" sz="1600" b="1">
              <a:solidFill>
                <a:schemeClr val="bg1"/>
              </a:solidFill>
              <a:latin typeface="Verdana" panose="020B0604030504040204" charset="0"/>
              <a:ea typeface="微软雅黑" panose="020B0503020204020204" pitchFamily="34" charset="-122"/>
            </a:endParaRPr>
          </a:p>
        </p:txBody>
      </p:sp>
      <p:sp>
        <p:nvSpPr>
          <p:cNvPr id="80" name="任意多边形 79"/>
          <p:cNvSpPr/>
          <p:nvPr/>
        </p:nvSpPr>
        <p:spPr>
          <a:xfrm>
            <a:off x="635" y="4883150"/>
            <a:ext cx="12192000" cy="1974850"/>
          </a:xfrm>
          <a:custGeom>
            <a:avLst/>
            <a:gdLst>
              <a:gd name="connsiteX0" fmla="*/ 4353340 w 12192001"/>
              <a:gd name="connsiteY0" fmla="*/ 0 h 1975365"/>
              <a:gd name="connsiteX1" fmla="*/ 5522941 w 12192001"/>
              <a:gd name="connsiteY1" fmla="*/ 551581 h 1975365"/>
              <a:gd name="connsiteX2" fmla="*/ 5532197 w 12192001"/>
              <a:gd name="connsiteY2" fmla="*/ 563959 h 1975365"/>
              <a:gd name="connsiteX3" fmla="*/ 5553053 w 12192001"/>
              <a:gd name="connsiteY3" fmla="*/ 553912 h 1975365"/>
              <a:gd name="connsiteX4" fmla="*/ 6143039 w 12192001"/>
              <a:gd name="connsiteY4" fmla="*/ 434799 h 1975365"/>
              <a:gd name="connsiteX5" fmla="*/ 7214812 w 12192001"/>
              <a:gd name="connsiteY5" fmla="*/ 878743 h 1975365"/>
              <a:gd name="connsiteX6" fmla="*/ 7274619 w 12192001"/>
              <a:gd name="connsiteY6" fmla="*/ 944547 h 1975365"/>
              <a:gd name="connsiteX7" fmla="*/ 7300992 w 12192001"/>
              <a:gd name="connsiteY7" fmla="*/ 901137 h 1975365"/>
              <a:gd name="connsiteX8" fmla="*/ 8776254 w 12192001"/>
              <a:gd name="connsiteY8" fmla="*/ 116746 h 1975365"/>
              <a:gd name="connsiteX9" fmla="*/ 10251516 w 12192001"/>
              <a:gd name="connsiteY9" fmla="*/ 901137 h 1975365"/>
              <a:gd name="connsiteX10" fmla="*/ 10255993 w 12192001"/>
              <a:gd name="connsiteY10" fmla="*/ 908506 h 1975365"/>
              <a:gd name="connsiteX11" fmla="*/ 10332727 w 12192001"/>
              <a:gd name="connsiteY11" fmla="*/ 824077 h 1975365"/>
              <a:gd name="connsiteX12" fmla="*/ 11404501 w 12192001"/>
              <a:gd name="connsiteY12" fmla="*/ 380133 h 1975365"/>
              <a:gd name="connsiteX13" fmla="*/ 12126982 w 12192001"/>
              <a:gd name="connsiteY13" fmla="*/ 563072 h 1975365"/>
              <a:gd name="connsiteX14" fmla="*/ 12192001 w 12192001"/>
              <a:gd name="connsiteY14" fmla="*/ 602572 h 1975365"/>
              <a:gd name="connsiteX15" fmla="*/ 12192001 w 12192001"/>
              <a:gd name="connsiteY15" fmla="*/ 1975365 h 1975365"/>
              <a:gd name="connsiteX16" fmla="*/ 0 w 12192001"/>
              <a:gd name="connsiteY16" fmla="*/ 1975365 h 1975365"/>
              <a:gd name="connsiteX17" fmla="*/ 0 w 12192001"/>
              <a:gd name="connsiteY17" fmla="*/ 204727 h 1975365"/>
              <a:gd name="connsiteX18" fmla="*/ 55205 w 12192001"/>
              <a:gd name="connsiteY18" fmla="*/ 207862 h 1975365"/>
              <a:gd name="connsiteX19" fmla="*/ 1223759 w 12192001"/>
              <a:gd name="connsiteY19" fmla="*/ 843689 h 1975365"/>
              <a:gd name="connsiteX20" fmla="*/ 1311523 w 12192001"/>
              <a:gd name="connsiteY20" fmla="*/ 961054 h 1975365"/>
              <a:gd name="connsiteX21" fmla="*/ 1316220 w 12192001"/>
              <a:gd name="connsiteY21" fmla="*/ 955887 h 1975365"/>
              <a:gd name="connsiteX22" fmla="*/ 2574237 w 12192001"/>
              <a:gd name="connsiteY22" fmla="*/ 434799 h 1975365"/>
              <a:gd name="connsiteX23" fmla="*/ 3103288 w 12192001"/>
              <a:gd name="connsiteY23" fmla="*/ 514784 h 1975365"/>
              <a:gd name="connsiteX24" fmla="*/ 3188753 w 12192001"/>
              <a:gd name="connsiteY24" fmla="*/ 546065 h 1975365"/>
              <a:gd name="connsiteX25" fmla="*/ 3281567 w 12192001"/>
              <a:gd name="connsiteY25" fmla="*/ 443944 h 1975365"/>
              <a:gd name="connsiteX26" fmla="*/ 4353340 w 12192001"/>
              <a:gd name="connsiteY26" fmla="*/ 0 h 1975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1" h="1975365">
                <a:moveTo>
                  <a:pt x="4353340" y="0"/>
                </a:moveTo>
                <a:cubicBezTo>
                  <a:pt x="4824213" y="0"/>
                  <a:pt x="5244936" y="214716"/>
                  <a:pt x="5522941" y="551581"/>
                </a:cubicBezTo>
                <a:lnTo>
                  <a:pt x="5532197" y="563959"/>
                </a:lnTo>
                <a:lnTo>
                  <a:pt x="5553053" y="553912"/>
                </a:lnTo>
                <a:cubicBezTo>
                  <a:pt x="5734391" y="477212"/>
                  <a:pt x="5933762" y="434799"/>
                  <a:pt x="6143039" y="434799"/>
                </a:cubicBezTo>
                <a:cubicBezTo>
                  <a:pt x="6561592" y="434799"/>
                  <a:pt x="6940521" y="604452"/>
                  <a:pt x="7214812" y="878743"/>
                </a:cubicBezTo>
                <a:lnTo>
                  <a:pt x="7274619" y="944547"/>
                </a:lnTo>
                <a:lnTo>
                  <a:pt x="7300992" y="901137"/>
                </a:lnTo>
                <a:cubicBezTo>
                  <a:pt x="7620710" y="427892"/>
                  <a:pt x="8162146" y="116746"/>
                  <a:pt x="8776254" y="116746"/>
                </a:cubicBezTo>
                <a:cubicBezTo>
                  <a:pt x="9390362" y="116746"/>
                  <a:pt x="9931798" y="427892"/>
                  <a:pt x="10251516" y="901137"/>
                </a:cubicBezTo>
                <a:lnTo>
                  <a:pt x="10255993" y="908506"/>
                </a:lnTo>
                <a:lnTo>
                  <a:pt x="10332727" y="824077"/>
                </a:lnTo>
                <a:cubicBezTo>
                  <a:pt x="10607018" y="549786"/>
                  <a:pt x="10985947" y="380133"/>
                  <a:pt x="11404501" y="380133"/>
                </a:cubicBezTo>
                <a:cubicBezTo>
                  <a:pt x="11666097" y="380133"/>
                  <a:pt x="11912215" y="446404"/>
                  <a:pt x="12126982" y="563072"/>
                </a:cubicBezTo>
                <a:lnTo>
                  <a:pt x="12192001" y="602572"/>
                </a:lnTo>
                <a:lnTo>
                  <a:pt x="12192001" y="1975365"/>
                </a:lnTo>
                <a:lnTo>
                  <a:pt x="0" y="1975365"/>
                </a:lnTo>
                <a:lnTo>
                  <a:pt x="0" y="204727"/>
                </a:lnTo>
                <a:lnTo>
                  <a:pt x="55205" y="207862"/>
                </a:lnTo>
                <a:cubicBezTo>
                  <a:pt x="524453" y="261507"/>
                  <a:pt x="938234" y="497713"/>
                  <a:pt x="1223759" y="843689"/>
                </a:cubicBezTo>
                <a:lnTo>
                  <a:pt x="1311523" y="961054"/>
                </a:lnTo>
                <a:lnTo>
                  <a:pt x="1316220" y="955887"/>
                </a:lnTo>
                <a:cubicBezTo>
                  <a:pt x="1638174" y="633932"/>
                  <a:pt x="2082950" y="434799"/>
                  <a:pt x="2574237" y="434799"/>
                </a:cubicBezTo>
                <a:cubicBezTo>
                  <a:pt x="2758469" y="434799"/>
                  <a:pt x="2936161" y="462802"/>
                  <a:pt x="3103288" y="514784"/>
                </a:cubicBezTo>
                <a:lnTo>
                  <a:pt x="3188753" y="546065"/>
                </a:lnTo>
                <a:lnTo>
                  <a:pt x="3281567" y="443944"/>
                </a:lnTo>
                <a:cubicBezTo>
                  <a:pt x="3555858" y="169652"/>
                  <a:pt x="3934787" y="0"/>
                  <a:pt x="4353340" y="0"/>
                </a:cubicBezTo>
                <a:close/>
              </a:path>
            </a:pathLst>
          </a:cu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62" name="任意多边形 61"/>
          <p:cNvSpPr/>
          <p:nvPr/>
        </p:nvSpPr>
        <p:spPr>
          <a:xfrm>
            <a:off x="0" y="5413375"/>
            <a:ext cx="12192000" cy="1444625"/>
          </a:xfrm>
          <a:custGeom>
            <a:avLst/>
            <a:gdLst>
              <a:gd name="connsiteX0" fmla="*/ 3397688 w 12192000"/>
              <a:gd name="connsiteY0" fmla="*/ 0 h 1445191"/>
              <a:gd name="connsiteX1" fmla="*/ 4028686 w 12192000"/>
              <a:gd name="connsiteY1" fmla="*/ 335498 h 1445191"/>
              <a:gd name="connsiteX2" fmla="*/ 4064859 w 12192000"/>
              <a:gd name="connsiteY2" fmla="*/ 402142 h 1445191"/>
              <a:gd name="connsiteX3" fmla="*/ 4184991 w 12192000"/>
              <a:gd name="connsiteY3" fmla="*/ 336937 h 1445191"/>
              <a:gd name="connsiteX4" fmla="*/ 4481190 w 12192000"/>
              <a:gd name="connsiteY4" fmla="*/ 277137 h 1445191"/>
              <a:gd name="connsiteX5" fmla="*/ 5112188 w 12192000"/>
              <a:gd name="connsiteY5" fmla="*/ 612635 h 1445191"/>
              <a:gd name="connsiteX6" fmla="*/ 5112268 w 12192000"/>
              <a:gd name="connsiteY6" fmla="*/ 612785 h 1445191"/>
              <a:gd name="connsiteX7" fmla="*/ 5138627 w 12192000"/>
              <a:gd name="connsiteY7" fmla="*/ 564223 h 1445191"/>
              <a:gd name="connsiteX8" fmla="*/ 5943603 w 12192000"/>
              <a:gd name="connsiteY8" fmla="*/ 136221 h 1445191"/>
              <a:gd name="connsiteX9" fmla="*/ 6406326 w 12192000"/>
              <a:gd name="connsiteY9" fmla="*/ 253387 h 1445191"/>
              <a:gd name="connsiteX10" fmla="*/ 6446733 w 12192000"/>
              <a:gd name="connsiteY10" fmla="*/ 277935 h 1445191"/>
              <a:gd name="connsiteX11" fmla="*/ 6492158 w 12192000"/>
              <a:gd name="connsiteY11" fmla="*/ 222879 h 1445191"/>
              <a:gd name="connsiteX12" fmla="*/ 7030236 w 12192000"/>
              <a:gd name="connsiteY12" fmla="*/ 0 h 1445191"/>
              <a:gd name="connsiteX13" fmla="*/ 7568314 w 12192000"/>
              <a:gd name="connsiteY13" fmla="*/ 222879 h 1445191"/>
              <a:gd name="connsiteX14" fmla="*/ 7608074 w 12192000"/>
              <a:gd name="connsiteY14" fmla="*/ 271069 h 1445191"/>
              <a:gd name="connsiteX15" fmla="*/ 7616564 w 12192000"/>
              <a:gd name="connsiteY15" fmla="*/ 265911 h 1445191"/>
              <a:gd name="connsiteX16" fmla="*/ 8079289 w 12192000"/>
              <a:gd name="connsiteY16" fmla="*/ 148745 h 1445191"/>
              <a:gd name="connsiteX17" fmla="*/ 8813332 w 12192000"/>
              <a:gd name="connsiteY17" fmla="*/ 484217 h 1445191"/>
              <a:gd name="connsiteX18" fmla="*/ 8909108 w 12192000"/>
              <a:gd name="connsiteY18" fmla="*/ 615575 h 1445191"/>
              <a:gd name="connsiteX19" fmla="*/ 8910704 w 12192000"/>
              <a:gd name="connsiteY19" fmla="*/ 612634 h 1445191"/>
              <a:gd name="connsiteX20" fmla="*/ 9541702 w 12192000"/>
              <a:gd name="connsiteY20" fmla="*/ 277136 h 1445191"/>
              <a:gd name="connsiteX21" fmla="*/ 9967160 w 12192000"/>
              <a:gd name="connsiteY21" fmla="*/ 407095 h 1445191"/>
              <a:gd name="connsiteX22" fmla="*/ 9976306 w 12192000"/>
              <a:gd name="connsiteY22" fmla="*/ 414641 h 1445191"/>
              <a:gd name="connsiteX23" fmla="*/ 10019263 w 12192000"/>
              <a:gd name="connsiteY23" fmla="*/ 335498 h 1445191"/>
              <a:gd name="connsiteX24" fmla="*/ 10650261 w 12192000"/>
              <a:gd name="connsiteY24" fmla="*/ 0 h 1445191"/>
              <a:gd name="connsiteX25" fmla="*/ 11281259 w 12192000"/>
              <a:gd name="connsiteY25" fmla="*/ 335498 h 1445191"/>
              <a:gd name="connsiteX26" fmla="*/ 11306422 w 12192000"/>
              <a:gd name="connsiteY26" fmla="*/ 381858 h 1445191"/>
              <a:gd name="connsiteX27" fmla="*/ 11321378 w 12192000"/>
              <a:gd name="connsiteY27" fmla="*/ 369518 h 1445191"/>
              <a:gd name="connsiteX28" fmla="*/ 11746836 w 12192000"/>
              <a:gd name="connsiteY28" fmla="*/ 239559 h 1445191"/>
              <a:gd name="connsiteX29" fmla="*/ 12172294 w 12192000"/>
              <a:gd name="connsiteY29" fmla="*/ 369518 h 1445191"/>
              <a:gd name="connsiteX30" fmla="*/ 12192000 w 12192000"/>
              <a:gd name="connsiteY30" fmla="*/ 385777 h 1445191"/>
              <a:gd name="connsiteX31" fmla="*/ 12192000 w 12192000"/>
              <a:gd name="connsiteY31" fmla="*/ 1445191 h 1445191"/>
              <a:gd name="connsiteX32" fmla="*/ 0 w 12192000"/>
              <a:gd name="connsiteY32" fmla="*/ 1445191 h 1445191"/>
              <a:gd name="connsiteX33" fmla="*/ 0 w 12192000"/>
              <a:gd name="connsiteY33" fmla="*/ 52120 h 1445191"/>
              <a:gd name="connsiteX34" fmla="*/ 68550 w 12192000"/>
              <a:gd name="connsiteY34" fmla="*/ 79738 h 1445191"/>
              <a:gd name="connsiteX35" fmla="*/ 247175 w 12192000"/>
              <a:gd name="connsiteY35" fmla="*/ 184935 h 1445191"/>
              <a:gd name="connsiteX36" fmla="*/ 338186 w 12192000"/>
              <a:gd name="connsiteY36" fmla="*/ 253847 h 1445191"/>
              <a:gd name="connsiteX37" fmla="*/ 338943 w 12192000"/>
              <a:gd name="connsiteY37" fmla="*/ 253387 h 1445191"/>
              <a:gd name="connsiteX38" fmla="*/ 801669 w 12192000"/>
              <a:gd name="connsiteY38" fmla="*/ 136221 h 1445191"/>
              <a:gd name="connsiteX39" fmla="*/ 1631894 w 12192000"/>
              <a:gd name="connsiteY39" fmla="*/ 603610 h 1445191"/>
              <a:gd name="connsiteX40" fmla="*/ 1638578 w 12192000"/>
              <a:gd name="connsiteY40" fmla="*/ 617070 h 1445191"/>
              <a:gd name="connsiteX41" fmla="*/ 1711200 w 12192000"/>
              <a:gd name="connsiteY41" fmla="*/ 529051 h 1445191"/>
              <a:gd name="connsiteX42" fmla="*/ 2289136 w 12192000"/>
              <a:gd name="connsiteY42" fmla="*/ 289663 h 1445191"/>
              <a:gd name="connsiteX43" fmla="*/ 2695964 w 12192000"/>
              <a:gd name="connsiteY43" fmla="*/ 397949 h 1445191"/>
              <a:gd name="connsiteX44" fmla="*/ 2722727 w 12192000"/>
              <a:gd name="connsiteY44" fmla="*/ 416495 h 1445191"/>
              <a:gd name="connsiteX45" fmla="*/ 2766691 w 12192000"/>
              <a:gd name="connsiteY45" fmla="*/ 335498 h 1445191"/>
              <a:gd name="connsiteX46" fmla="*/ 3397688 w 12192000"/>
              <a:gd name="connsiteY46" fmla="*/ 0 h 1445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2192000" h="1445191">
                <a:moveTo>
                  <a:pt x="3397688" y="0"/>
                </a:moveTo>
                <a:cubicBezTo>
                  <a:pt x="3660354" y="0"/>
                  <a:pt x="3891936" y="133083"/>
                  <a:pt x="4028686" y="335498"/>
                </a:cubicBezTo>
                <a:lnTo>
                  <a:pt x="4064859" y="402142"/>
                </a:lnTo>
                <a:lnTo>
                  <a:pt x="4184991" y="336937"/>
                </a:lnTo>
                <a:cubicBezTo>
                  <a:pt x="4276031" y="298430"/>
                  <a:pt x="4376124" y="277137"/>
                  <a:pt x="4481190" y="277137"/>
                </a:cubicBezTo>
                <a:cubicBezTo>
                  <a:pt x="4743855" y="277137"/>
                  <a:pt x="4975438" y="410220"/>
                  <a:pt x="5112188" y="612635"/>
                </a:cubicBezTo>
                <a:lnTo>
                  <a:pt x="5112268" y="612785"/>
                </a:lnTo>
                <a:lnTo>
                  <a:pt x="5138627" y="564223"/>
                </a:lnTo>
                <a:cubicBezTo>
                  <a:pt x="5313082" y="305997"/>
                  <a:pt x="5608515" y="136221"/>
                  <a:pt x="5943603" y="136221"/>
                </a:cubicBezTo>
                <a:cubicBezTo>
                  <a:pt x="6111145" y="136221"/>
                  <a:pt x="6268776" y="178665"/>
                  <a:pt x="6406326" y="253387"/>
                </a:cubicBezTo>
                <a:lnTo>
                  <a:pt x="6446733" y="277935"/>
                </a:lnTo>
                <a:lnTo>
                  <a:pt x="6492158" y="222879"/>
                </a:lnTo>
                <a:cubicBezTo>
                  <a:pt x="6629864" y="85173"/>
                  <a:pt x="6820104" y="0"/>
                  <a:pt x="7030236" y="0"/>
                </a:cubicBezTo>
                <a:cubicBezTo>
                  <a:pt x="7240368" y="0"/>
                  <a:pt x="7430608" y="85173"/>
                  <a:pt x="7568314" y="222879"/>
                </a:cubicBezTo>
                <a:lnTo>
                  <a:pt x="7608074" y="271069"/>
                </a:lnTo>
                <a:lnTo>
                  <a:pt x="7616564" y="265911"/>
                </a:lnTo>
                <a:cubicBezTo>
                  <a:pt x="7754115" y="191189"/>
                  <a:pt x="7911746" y="148745"/>
                  <a:pt x="8079289" y="148745"/>
                </a:cubicBezTo>
                <a:cubicBezTo>
                  <a:pt x="8372490" y="148745"/>
                  <a:pt x="8635332" y="278730"/>
                  <a:pt x="8813332" y="484217"/>
                </a:cubicBezTo>
                <a:lnTo>
                  <a:pt x="8909108" y="615575"/>
                </a:lnTo>
                <a:lnTo>
                  <a:pt x="8910704" y="612634"/>
                </a:lnTo>
                <a:cubicBezTo>
                  <a:pt x="9047454" y="410219"/>
                  <a:pt x="9279036" y="277136"/>
                  <a:pt x="9541702" y="277136"/>
                </a:cubicBezTo>
                <a:cubicBezTo>
                  <a:pt x="9699301" y="277136"/>
                  <a:pt x="9845711" y="325046"/>
                  <a:pt x="9967160" y="407095"/>
                </a:cubicBezTo>
                <a:lnTo>
                  <a:pt x="9976306" y="414641"/>
                </a:lnTo>
                <a:lnTo>
                  <a:pt x="10019263" y="335498"/>
                </a:lnTo>
                <a:cubicBezTo>
                  <a:pt x="10156013" y="133083"/>
                  <a:pt x="10387595" y="0"/>
                  <a:pt x="10650261" y="0"/>
                </a:cubicBezTo>
                <a:cubicBezTo>
                  <a:pt x="10912927" y="0"/>
                  <a:pt x="11144509" y="133083"/>
                  <a:pt x="11281259" y="335498"/>
                </a:cubicBezTo>
                <a:lnTo>
                  <a:pt x="11306422" y="381858"/>
                </a:lnTo>
                <a:lnTo>
                  <a:pt x="11321378" y="369518"/>
                </a:lnTo>
                <a:cubicBezTo>
                  <a:pt x="11442827" y="287469"/>
                  <a:pt x="11589237" y="239559"/>
                  <a:pt x="11746836" y="239559"/>
                </a:cubicBezTo>
                <a:cubicBezTo>
                  <a:pt x="11904435" y="239559"/>
                  <a:pt x="12050845" y="287469"/>
                  <a:pt x="12172294" y="369518"/>
                </a:cubicBezTo>
                <a:lnTo>
                  <a:pt x="12192000" y="385777"/>
                </a:lnTo>
                <a:lnTo>
                  <a:pt x="12192000" y="1445191"/>
                </a:lnTo>
                <a:lnTo>
                  <a:pt x="0" y="1445191"/>
                </a:lnTo>
                <a:lnTo>
                  <a:pt x="0" y="52120"/>
                </a:lnTo>
                <a:lnTo>
                  <a:pt x="68550" y="79738"/>
                </a:lnTo>
                <a:cubicBezTo>
                  <a:pt x="130842" y="110458"/>
                  <a:pt x="190524" y="145664"/>
                  <a:pt x="247175" y="184935"/>
                </a:cubicBezTo>
                <a:lnTo>
                  <a:pt x="338186" y="253847"/>
                </a:lnTo>
                <a:lnTo>
                  <a:pt x="338943" y="253387"/>
                </a:lnTo>
                <a:cubicBezTo>
                  <a:pt x="476494" y="178665"/>
                  <a:pt x="634125" y="136221"/>
                  <a:pt x="801669" y="136221"/>
                </a:cubicBezTo>
                <a:cubicBezTo>
                  <a:pt x="1153510" y="136221"/>
                  <a:pt x="1461634" y="323399"/>
                  <a:pt x="1631894" y="603610"/>
                </a:cubicBezTo>
                <a:lnTo>
                  <a:pt x="1638578" y="617070"/>
                </a:lnTo>
                <a:lnTo>
                  <a:pt x="1711200" y="529051"/>
                </a:lnTo>
                <a:cubicBezTo>
                  <a:pt x="1859106" y="381145"/>
                  <a:pt x="2063437" y="289663"/>
                  <a:pt x="2289136" y="289663"/>
                </a:cubicBezTo>
                <a:cubicBezTo>
                  <a:pt x="2437250" y="289663"/>
                  <a:pt x="2576162" y="329061"/>
                  <a:pt x="2695964" y="397949"/>
                </a:cubicBezTo>
                <a:lnTo>
                  <a:pt x="2722727" y="416495"/>
                </a:lnTo>
                <a:lnTo>
                  <a:pt x="2766691" y="335498"/>
                </a:lnTo>
                <a:cubicBezTo>
                  <a:pt x="2903440" y="133083"/>
                  <a:pt x="3135023" y="0"/>
                  <a:pt x="3397688" y="0"/>
                </a:cubicBezTo>
                <a:close/>
              </a:path>
            </a:pathLst>
          </a:cu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36" name="任意多边形 35"/>
          <p:cNvSpPr/>
          <p:nvPr/>
        </p:nvSpPr>
        <p:spPr>
          <a:xfrm>
            <a:off x="0" y="5724525"/>
            <a:ext cx="12192000" cy="1133475"/>
          </a:xfrm>
          <a:custGeom>
            <a:avLst/>
            <a:gdLst>
              <a:gd name="connsiteX0" fmla="*/ 4324187 w 12191999"/>
              <a:gd name="connsiteY0" fmla="*/ 0 h 1133339"/>
              <a:gd name="connsiteX1" fmla="*/ 4828786 w 12191999"/>
              <a:gd name="connsiteY1" fmla="*/ 268294 h 1133339"/>
              <a:gd name="connsiteX2" fmla="*/ 4852161 w 12191999"/>
              <a:gd name="connsiteY2" fmla="*/ 311359 h 1133339"/>
              <a:gd name="connsiteX3" fmla="*/ 4874652 w 12191999"/>
              <a:gd name="connsiteY3" fmla="*/ 309092 h 1133339"/>
              <a:gd name="connsiteX4" fmla="*/ 5307165 w 12191999"/>
              <a:gd name="connsiteY4" fmla="*/ 539058 h 1133339"/>
              <a:gd name="connsiteX5" fmla="*/ 5334082 w 12191999"/>
              <a:gd name="connsiteY5" fmla="*/ 588645 h 1133339"/>
              <a:gd name="connsiteX6" fmla="*/ 5405825 w 12191999"/>
              <a:gd name="connsiteY6" fmla="*/ 549703 h 1133339"/>
              <a:gd name="connsiteX7" fmla="*/ 5608854 w 12191999"/>
              <a:gd name="connsiteY7" fmla="*/ 508714 h 1133339"/>
              <a:gd name="connsiteX8" fmla="*/ 5653102 w 12191999"/>
              <a:gd name="connsiteY8" fmla="*/ 512618 h 1133339"/>
              <a:gd name="connsiteX9" fmla="*/ 5684350 w 12191999"/>
              <a:gd name="connsiteY9" fmla="*/ 474742 h 1133339"/>
              <a:gd name="connsiteX10" fmla="*/ 6053173 w 12191999"/>
              <a:gd name="connsiteY10" fmla="*/ 321971 h 1133339"/>
              <a:gd name="connsiteX11" fmla="*/ 6256201 w 12191999"/>
              <a:gd name="connsiteY11" fmla="*/ 362960 h 1133339"/>
              <a:gd name="connsiteX12" fmla="*/ 6335091 w 12191999"/>
              <a:gd name="connsiteY12" fmla="*/ 405780 h 1133339"/>
              <a:gd name="connsiteX13" fmla="*/ 6344312 w 12191999"/>
              <a:gd name="connsiteY13" fmla="*/ 398172 h 1133339"/>
              <a:gd name="connsiteX14" fmla="*/ 6635938 w 12191999"/>
              <a:gd name="connsiteY14" fmla="*/ 309092 h 1133339"/>
              <a:gd name="connsiteX15" fmla="*/ 7004761 w 12191999"/>
              <a:gd name="connsiteY15" fmla="*/ 461863 h 1133339"/>
              <a:gd name="connsiteX16" fmla="*/ 7041595 w 12191999"/>
              <a:gd name="connsiteY16" fmla="*/ 506507 h 1133339"/>
              <a:gd name="connsiteX17" fmla="*/ 7048024 w 12191999"/>
              <a:gd name="connsiteY17" fmla="*/ 501203 h 1133339"/>
              <a:gd name="connsiteX18" fmla="*/ 7339652 w 12191999"/>
              <a:gd name="connsiteY18" fmla="*/ 412123 h 1133339"/>
              <a:gd name="connsiteX19" fmla="*/ 7820257 w 12191999"/>
              <a:gd name="connsiteY19" fmla="*/ 730689 h 1133339"/>
              <a:gd name="connsiteX20" fmla="*/ 7823882 w 12191999"/>
              <a:gd name="connsiteY20" fmla="*/ 742369 h 1133339"/>
              <a:gd name="connsiteX21" fmla="*/ 7829379 w 12191999"/>
              <a:gd name="connsiteY21" fmla="*/ 732242 h 1133339"/>
              <a:gd name="connsiteX22" fmla="*/ 8261893 w 12191999"/>
              <a:gd name="connsiteY22" fmla="*/ 502276 h 1133339"/>
              <a:gd name="connsiteX23" fmla="*/ 8441234 w 12191999"/>
              <a:gd name="connsiteY23" fmla="*/ 533926 h 1133339"/>
              <a:gd name="connsiteX24" fmla="*/ 8512634 w 12191999"/>
              <a:gd name="connsiteY24" fmla="*/ 567236 h 1133339"/>
              <a:gd name="connsiteX25" fmla="*/ 8534598 w 12191999"/>
              <a:gd name="connsiteY25" fmla="*/ 526771 h 1133339"/>
              <a:gd name="connsiteX26" fmla="*/ 8840079 w 12191999"/>
              <a:gd name="connsiteY26" fmla="*/ 364348 h 1133339"/>
              <a:gd name="connsiteX27" fmla="*/ 9145560 w 12191999"/>
              <a:gd name="connsiteY27" fmla="*/ 526771 h 1133339"/>
              <a:gd name="connsiteX28" fmla="*/ 9164773 w 12191999"/>
              <a:gd name="connsiteY28" fmla="*/ 562169 h 1133339"/>
              <a:gd name="connsiteX29" fmla="*/ 9187740 w 12191999"/>
              <a:gd name="connsiteY29" fmla="*/ 549703 h 1133339"/>
              <a:gd name="connsiteX30" fmla="*/ 9390768 w 12191999"/>
              <a:gd name="connsiteY30" fmla="*/ 508714 h 1133339"/>
              <a:gd name="connsiteX31" fmla="*/ 9836849 w 12191999"/>
              <a:gd name="connsiteY31" fmla="*/ 759843 h 1133339"/>
              <a:gd name="connsiteX32" fmla="*/ 9846695 w 12191999"/>
              <a:gd name="connsiteY32" fmla="*/ 779672 h 1133339"/>
              <a:gd name="connsiteX33" fmla="*/ 9859902 w 12191999"/>
              <a:gd name="connsiteY33" fmla="*/ 737128 h 1133339"/>
              <a:gd name="connsiteX34" fmla="*/ 10340506 w 12191999"/>
              <a:gd name="connsiteY34" fmla="*/ 418562 h 1133339"/>
              <a:gd name="connsiteX35" fmla="*/ 10543534 w 12191999"/>
              <a:gd name="connsiteY35" fmla="*/ 459551 h 1133339"/>
              <a:gd name="connsiteX36" fmla="*/ 10626367 w 12191999"/>
              <a:gd name="connsiteY36" fmla="*/ 504512 h 1133339"/>
              <a:gd name="connsiteX37" fmla="*/ 10672181 w 12191999"/>
              <a:gd name="connsiteY37" fmla="*/ 448985 h 1133339"/>
              <a:gd name="connsiteX38" fmla="*/ 11041003 w 12191999"/>
              <a:gd name="connsiteY38" fmla="*/ 296214 h 1133339"/>
              <a:gd name="connsiteX39" fmla="*/ 11332631 w 12191999"/>
              <a:gd name="connsiteY39" fmla="*/ 385294 h 1133339"/>
              <a:gd name="connsiteX40" fmla="*/ 11371408 w 12191999"/>
              <a:gd name="connsiteY40" fmla="*/ 417288 h 1133339"/>
              <a:gd name="connsiteX41" fmla="*/ 11406247 w 12191999"/>
              <a:gd name="connsiteY41" fmla="*/ 398377 h 1133339"/>
              <a:gd name="connsiteX42" fmla="*/ 11609275 w 12191999"/>
              <a:gd name="connsiteY42" fmla="*/ 357388 h 1133339"/>
              <a:gd name="connsiteX43" fmla="*/ 12089879 w 12191999"/>
              <a:gd name="connsiteY43" fmla="*/ 675954 h 1133339"/>
              <a:gd name="connsiteX44" fmla="*/ 12109865 w 12191999"/>
              <a:gd name="connsiteY44" fmla="*/ 740336 h 1133339"/>
              <a:gd name="connsiteX45" fmla="*/ 12187741 w 12191999"/>
              <a:gd name="connsiteY45" fmla="*/ 732486 h 1133339"/>
              <a:gd name="connsiteX46" fmla="*/ 12191999 w 12191999"/>
              <a:gd name="connsiteY46" fmla="*/ 732755 h 1133339"/>
              <a:gd name="connsiteX47" fmla="*/ 12191999 w 12191999"/>
              <a:gd name="connsiteY47" fmla="*/ 1133339 h 1133339"/>
              <a:gd name="connsiteX48" fmla="*/ 0 w 12191999"/>
              <a:gd name="connsiteY48" fmla="*/ 1133339 h 1133339"/>
              <a:gd name="connsiteX49" fmla="*/ 0 w 12191999"/>
              <a:gd name="connsiteY49" fmla="*/ 662259 h 1133339"/>
              <a:gd name="connsiteX50" fmla="*/ 35270 w 12191999"/>
              <a:gd name="connsiteY50" fmla="*/ 627821 h 1133339"/>
              <a:gd name="connsiteX51" fmla="*/ 367052 w 12191999"/>
              <a:gd name="connsiteY51" fmla="*/ 508714 h 1133339"/>
              <a:gd name="connsiteX52" fmla="*/ 761454 w 12191999"/>
              <a:gd name="connsiteY52" fmla="*/ 688964 h 1133339"/>
              <a:gd name="connsiteX53" fmla="*/ 765322 w 12191999"/>
              <a:gd name="connsiteY53" fmla="*/ 694269 h 1133339"/>
              <a:gd name="connsiteX54" fmla="*/ 779363 w 12191999"/>
              <a:gd name="connsiteY54" fmla="*/ 668401 h 1133339"/>
              <a:gd name="connsiteX55" fmla="*/ 1249255 w 12191999"/>
              <a:gd name="connsiteY55" fmla="*/ 418562 h 1133339"/>
              <a:gd name="connsiteX56" fmla="*/ 1469828 w 12191999"/>
              <a:gd name="connsiteY56" fmla="*/ 463094 h 1133339"/>
              <a:gd name="connsiteX57" fmla="*/ 1529039 w 12191999"/>
              <a:gd name="connsiteY57" fmla="*/ 495232 h 1133339"/>
              <a:gd name="connsiteX58" fmla="*/ 1556571 w 12191999"/>
              <a:gd name="connsiteY58" fmla="*/ 461863 h 1133339"/>
              <a:gd name="connsiteX59" fmla="*/ 1925393 w 12191999"/>
              <a:gd name="connsiteY59" fmla="*/ 309092 h 1133339"/>
              <a:gd name="connsiteX60" fmla="*/ 2128421 w 12191999"/>
              <a:gd name="connsiteY60" fmla="*/ 350081 h 1133339"/>
              <a:gd name="connsiteX61" fmla="*/ 2211864 w 12191999"/>
              <a:gd name="connsiteY61" fmla="*/ 395372 h 1133339"/>
              <a:gd name="connsiteX62" fmla="*/ 2265051 w 12191999"/>
              <a:gd name="connsiteY62" fmla="*/ 366503 h 1133339"/>
              <a:gd name="connsiteX63" fmla="*/ 2485624 w 12191999"/>
              <a:gd name="connsiteY63" fmla="*/ 321971 h 1133339"/>
              <a:gd name="connsiteX64" fmla="*/ 3007763 w 12191999"/>
              <a:gd name="connsiteY64" fmla="*/ 668067 h 1133339"/>
              <a:gd name="connsiteX65" fmla="*/ 3028976 w 12191999"/>
              <a:gd name="connsiteY65" fmla="*/ 736404 h 1133339"/>
              <a:gd name="connsiteX66" fmla="*/ 3043766 w 12191999"/>
              <a:gd name="connsiteY66" fmla="*/ 731813 h 1133339"/>
              <a:gd name="connsiteX67" fmla="*/ 3148886 w 12191999"/>
              <a:gd name="connsiteY67" fmla="*/ 721216 h 1133339"/>
              <a:gd name="connsiteX68" fmla="*/ 3166919 w 12191999"/>
              <a:gd name="connsiteY68" fmla="*/ 722353 h 1133339"/>
              <a:gd name="connsiteX69" fmla="*/ 3196314 w 12191999"/>
              <a:gd name="connsiteY69" fmla="*/ 627658 h 1133339"/>
              <a:gd name="connsiteX70" fmla="*/ 3676918 w 12191999"/>
              <a:gd name="connsiteY70" fmla="*/ 309092 h 1133339"/>
              <a:gd name="connsiteX71" fmla="*/ 3782038 w 12191999"/>
              <a:gd name="connsiteY71" fmla="*/ 319689 h 1133339"/>
              <a:gd name="connsiteX72" fmla="*/ 3790298 w 12191999"/>
              <a:gd name="connsiteY72" fmla="*/ 322253 h 1133339"/>
              <a:gd name="connsiteX73" fmla="*/ 3819586 w 12191999"/>
              <a:gd name="connsiteY73" fmla="*/ 268294 h 1133339"/>
              <a:gd name="connsiteX74" fmla="*/ 4324187 w 12191999"/>
              <a:gd name="connsiteY74" fmla="*/ 0 h 1133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2191999" h="1133339">
                <a:moveTo>
                  <a:pt x="4324187" y="0"/>
                </a:moveTo>
                <a:cubicBezTo>
                  <a:pt x="4534237" y="0"/>
                  <a:pt x="4719430" y="106424"/>
                  <a:pt x="4828786" y="268294"/>
                </a:cubicBezTo>
                <a:lnTo>
                  <a:pt x="4852161" y="311359"/>
                </a:lnTo>
                <a:lnTo>
                  <a:pt x="4874652" y="309092"/>
                </a:lnTo>
                <a:cubicBezTo>
                  <a:pt x="5054694" y="309092"/>
                  <a:pt x="5213432" y="400313"/>
                  <a:pt x="5307165" y="539058"/>
                </a:cubicBezTo>
                <a:lnTo>
                  <a:pt x="5334082" y="588645"/>
                </a:lnTo>
                <a:lnTo>
                  <a:pt x="5405825" y="549703"/>
                </a:lnTo>
                <a:cubicBezTo>
                  <a:pt x="5468228" y="523309"/>
                  <a:pt x="5536836" y="508714"/>
                  <a:pt x="5608854" y="508714"/>
                </a:cubicBezTo>
                <a:lnTo>
                  <a:pt x="5653102" y="512618"/>
                </a:lnTo>
                <a:lnTo>
                  <a:pt x="5684350" y="474742"/>
                </a:lnTo>
                <a:cubicBezTo>
                  <a:pt x="5778740" y="380352"/>
                  <a:pt x="5909139" y="321971"/>
                  <a:pt x="6053173" y="321971"/>
                </a:cubicBezTo>
                <a:cubicBezTo>
                  <a:pt x="6125190" y="321971"/>
                  <a:pt x="6193799" y="336566"/>
                  <a:pt x="6256201" y="362960"/>
                </a:cubicBezTo>
                <a:lnTo>
                  <a:pt x="6335091" y="405780"/>
                </a:lnTo>
                <a:lnTo>
                  <a:pt x="6344312" y="398172"/>
                </a:lnTo>
                <a:cubicBezTo>
                  <a:pt x="6427558" y="341931"/>
                  <a:pt x="6527914" y="309092"/>
                  <a:pt x="6635938" y="309092"/>
                </a:cubicBezTo>
                <a:cubicBezTo>
                  <a:pt x="6779972" y="309092"/>
                  <a:pt x="6910371" y="367473"/>
                  <a:pt x="7004761" y="461863"/>
                </a:cubicBezTo>
                <a:lnTo>
                  <a:pt x="7041595" y="506507"/>
                </a:lnTo>
                <a:lnTo>
                  <a:pt x="7048024" y="501203"/>
                </a:lnTo>
                <a:cubicBezTo>
                  <a:pt x="7131271" y="444962"/>
                  <a:pt x="7231627" y="412123"/>
                  <a:pt x="7339652" y="412123"/>
                </a:cubicBezTo>
                <a:cubicBezTo>
                  <a:pt x="7555703" y="412123"/>
                  <a:pt x="7741074" y="543481"/>
                  <a:pt x="7820257" y="730689"/>
                </a:cubicBezTo>
                <a:lnTo>
                  <a:pt x="7823882" y="742369"/>
                </a:lnTo>
                <a:lnTo>
                  <a:pt x="7829379" y="732242"/>
                </a:lnTo>
                <a:cubicBezTo>
                  <a:pt x="7923114" y="593497"/>
                  <a:pt x="8081851" y="502276"/>
                  <a:pt x="8261893" y="502276"/>
                </a:cubicBezTo>
                <a:cubicBezTo>
                  <a:pt x="8324908" y="502276"/>
                  <a:pt x="8385313" y="513450"/>
                  <a:pt x="8441234" y="533926"/>
                </a:cubicBezTo>
                <a:lnTo>
                  <a:pt x="8512634" y="567236"/>
                </a:lnTo>
                <a:lnTo>
                  <a:pt x="8534598" y="526771"/>
                </a:lnTo>
                <a:cubicBezTo>
                  <a:pt x="8600802" y="428776"/>
                  <a:pt x="8712916" y="364348"/>
                  <a:pt x="8840079" y="364348"/>
                </a:cubicBezTo>
                <a:cubicBezTo>
                  <a:pt x="8967241" y="364348"/>
                  <a:pt x="9079356" y="428776"/>
                  <a:pt x="9145560" y="526771"/>
                </a:cubicBezTo>
                <a:lnTo>
                  <a:pt x="9164773" y="562169"/>
                </a:lnTo>
                <a:lnTo>
                  <a:pt x="9187740" y="549703"/>
                </a:lnTo>
                <a:cubicBezTo>
                  <a:pt x="9250143" y="523309"/>
                  <a:pt x="9318751" y="508714"/>
                  <a:pt x="9390768" y="508714"/>
                </a:cubicBezTo>
                <a:cubicBezTo>
                  <a:pt x="9579813" y="508714"/>
                  <a:pt x="9745368" y="609285"/>
                  <a:pt x="9836849" y="759843"/>
                </a:cubicBezTo>
                <a:lnTo>
                  <a:pt x="9846695" y="779672"/>
                </a:lnTo>
                <a:lnTo>
                  <a:pt x="9859902" y="737128"/>
                </a:lnTo>
                <a:cubicBezTo>
                  <a:pt x="9939084" y="549920"/>
                  <a:pt x="10124455" y="418562"/>
                  <a:pt x="10340506" y="418562"/>
                </a:cubicBezTo>
                <a:cubicBezTo>
                  <a:pt x="10412523" y="418562"/>
                  <a:pt x="10481131" y="433157"/>
                  <a:pt x="10543534" y="459551"/>
                </a:cubicBezTo>
                <a:lnTo>
                  <a:pt x="10626367" y="504512"/>
                </a:lnTo>
                <a:lnTo>
                  <a:pt x="10672181" y="448985"/>
                </a:lnTo>
                <a:cubicBezTo>
                  <a:pt x="10766571" y="354595"/>
                  <a:pt x="10896969" y="296214"/>
                  <a:pt x="11041003" y="296214"/>
                </a:cubicBezTo>
                <a:cubicBezTo>
                  <a:pt x="11149029" y="296214"/>
                  <a:pt x="11249384" y="329053"/>
                  <a:pt x="11332631" y="385294"/>
                </a:cubicBezTo>
                <a:lnTo>
                  <a:pt x="11371408" y="417288"/>
                </a:lnTo>
                <a:lnTo>
                  <a:pt x="11406247" y="398377"/>
                </a:lnTo>
                <a:cubicBezTo>
                  <a:pt x="11468650" y="371983"/>
                  <a:pt x="11537258" y="357388"/>
                  <a:pt x="11609275" y="357388"/>
                </a:cubicBezTo>
                <a:cubicBezTo>
                  <a:pt x="11825326" y="357388"/>
                  <a:pt x="12010697" y="488746"/>
                  <a:pt x="12089879" y="675954"/>
                </a:cubicBezTo>
                <a:lnTo>
                  <a:pt x="12109865" y="740336"/>
                </a:lnTo>
                <a:lnTo>
                  <a:pt x="12187741" y="732486"/>
                </a:lnTo>
                <a:lnTo>
                  <a:pt x="12191999" y="732755"/>
                </a:lnTo>
                <a:lnTo>
                  <a:pt x="12191999" y="1133339"/>
                </a:lnTo>
                <a:lnTo>
                  <a:pt x="0" y="1133339"/>
                </a:lnTo>
                <a:lnTo>
                  <a:pt x="0" y="662259"/>
                </a:lnTo>
                <a:lnTo>
                  <a:pt x="35270" y="627821"/>
                </a:lnTo>
                <a:cubicBezTo>
                  <a:pt x="125433" y="553412"/>
                  <a:pt x="241023" y="508714"/>
                  <a:pt x="367052" y="508714"/>
                </a:cubicBezTo>
                <a:cubicBezTo>
                  <a:pt x="524589" y="508714"/>
                  <a:pt x="665814" y="578555"/>
                  <a:pt x="761454" y="688964"/>
                </a:cubicBezTo>
                <a:lnTo>
                  <a:pt x="765322" y="694269"/>
                </a:lnTo>
                <a:lnTo>
                  <a:pt x="779363" y="668401"/>
                </a:lnTo>
                <a:cubicBezTo>
                  <a:pt x="881198" y="517666"/>
                  <a:pt x="1053653" y="418562"/>
                  <a:pt x="1249255" y="418562"/>
                </a:cubicBezTo>
                <a:cubicBezTo>
                  <a:pt x="1327495" y="418562"/>
                  <a:pt x="1402032" y="434418"/>
                  <a:pt x="1469828" y="463094"/>
                </a:cubicBezTo>
                <a:lnTo>
                  <a:pt x="1529039" y="495232"/>
                </a:lnTo>
                <a:lnTo>
                  <a:pt x="1556571" y="461863"/>
                </a:lnTo>
                <a:cubicBezTo>
                  <a:pt x="1650961" y="367473"/>
                  <a:pt x="1781359" y="309092"/>
                  <a:pt x="1925393" y="309092"/>
                </a:cubicBezTo>
                <a:cubicBezTo>
                  <a:pt x="1997410" y="309092"/>
                  <a:pt x="2066018" y="323687"/>
                  <a:pt x="2128421" y="350081"/>
                </a:cubicBezTo>
                <a:lnTo>
                  <a:pt x="2211864" y="395372"/>
                </a:lnTo>
                <a:lnTo>
                  <a:pt x="2265051" y="366503"/>
                </a:lnTo>
                <a:cubicBezTo>
                  <a:pt x="2332847" y="337827"/>
                  <a:pt x="2407384" y="321971"/>
                  <a:pt x="2485624" y="321971"/>
                </a:cubicBezTo>
                <a:cubicBezTo>
                  <a:pt x="2720347" y="321971"/>
                  <a:pt x="2921738" y="464681"/>
                  <a:pt x="3007763" y="668067"/>
                </a:cubicBezTo>
                <a:lnTo>
                  <a:pt x="3028976" y="736404"/>
                </a:lnTo>
                <a:lnTo>
                  <a:pt x="3043766" y="731813"/>
                </a:lnTo>
                <a:cubicBezTo>
                  <a:pt x="3077721" y="724865"/>
                  <a:pt x="3112877" y="721216"/>
                  <a:pt x="3148886" y="721216"/>
                </a:cubicBezTo>
                <a:lnTo>
                  <a:pt x="3166919" y="722353"/>
                </a:lnTo>
                <a:lnTo>
                  <a:pt x="3196314" y="627658"/>
                </a:lnTo>
                <a:cubicBezTo>
                  <a:pt x="3275496" y="440450"/>
                  <a:pt x="3460867" y="309092"/>
                  <a:pt x="3676918" y="309092"/>
                </a:cubicBezTo>
                <a:cubicBezTo>
                  <a:pt x="3712927" y="309092"/>
                  <a:pt x="3748083" y="312741"/>
                  <a:pt x="3782038" y="319689"/>
                </a:cubicBezTo>
                <a:lnTo>
                  <a:pt x="3790298" y="322253"/>
                </a:lnTo>
                <a:lnTo>
                  <a:pt x="3819586" y="268294"/>
                </a:lnTo>
                <a:cubicBezTo>
                  <a:pt x="3928943" y="106424"/>
                  <a:pt x="4114136" y="0"/>
                  <a:pt x="432418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31" name="任意多边形 30"/>
          <p:cNvSpPr/>
          <p:nvPr/>
        </p:nvSpPr>
        <p:spPr>
          <a:xfrm rot="900000">
            <a:off x="8691563" y="1198563"/>
            <a:ext cx="636588" cy="441325"/>
          </a:xfrm>
          <a:custGeom>
            <a:avLst/>
            <a:gdLst>
              <a:gd name="connsiteX0" fmla="*/ 811844 w 815110"/>
              <a:gd name="connsiteY0" fmla="*/ 0 h 753851"/>
              <a:gd name="connsiteX1" fmla="*/ 811221 w 815110"/>
              <a:gd name="connsiteY1" fmla="*/ 3357 h 753851"/>
              <a:gd name="connsiteX2" fmla="*/ 815110 w 815110"/>
              <a:gd name="connsiteY2" fmla="*/ 1718 h 753851"/>
              <a:gd name="connsiteX3" fmla="*/ 810512 w 815110"/>
              <a:gd name="connsiteY3" fmla="*/ 7176 h 753851"/>
              <a:gd name="connsiteX4" fmla="*/ 674407 w 815110"/>
              <a:gd name="connsiteY4" fmla="*/ 740510 h 753851"/>
              <a:gd name="connsiteX5" fmla="*/ 421276 w 815110"/>
              <a:gd name="connsiteY5" fmla="*/ 621270 h 753851"/>
              <a:gd name="connsiteX6" fmla="*/ 293771 w 815110"/>
              <a:gd name="connsiteY6" fmla="*/ 753851 h 753851"/>
              <a:gd name="connsiteX7" fmla="*/ 336279 w 815110"/>
              <a:gd name="connsiteY7" fmla="*/ 581231 h 753851"/>
              <a:gd name="connsiteX8" fmla="*/ 335005 w 815110"/>
              <a:gd name="connsiteY8" fmla="*/ 580631 h 753851"/>
              <a:gd name="connsiteX9" fmla="*/ 337035 w 815110"/>
              <a:gd name="connsiteY9" fmla="*/ 578159 h 753851"/>
              <a:gd name="connsiteX10" fmla="*/ 337278 w 815110"/>
              <a:gd name="connsiteY10" fmla="*/ 577173 h 753851"/>
              <a:gd name="connsiteX11" fmla="*/ 337691 w 815110"/>
              <a:gd name="connsiteY11" fmla="*/ 577360 h 753851"/>
              <a:gd name="connsiteX12" fmla="*/ 628627 w 815110"/>
              <a:gd name="connsiteY12" fmla="*/ 223097 h 753851"/>
              <a:gd name="connsiteX13" fmla="*/ 609342 w 815110"/>
              <a:gd name="connsiteY13" fmla="*/ 245991 h 753851"/>
              <a:gd name="connsiteX14" fmla="*/ 266398 w 815110"/>
              <a:gd name="connsiteY14" fmla="*/ 517542 h 753851"/>
              <a:gd name="connsiteX15" fmla="*/ 0 w 815110"/>
              <a:gd name="connsiteY15" fmla="*/ 345175 h 753851"/>
              <a:gd name="connsiteX16" fmla="*/ 807958 w 815110"/>
              <a:gd name="connsiteY16" fmla="*/ 4731 h 75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15110" h="753851">
                <a:moveTo>
                  <a:pt x="811844" y="0"/>
                </a:moveTo>
                <a:lnTo>
                  <a:pt x="811221" y="3357"/>
                </a:lnTo>
                <a:lnTo>
                  <a:pt x="815110" y="1718"/>
                </a:lnTo>
                <a:lnTo>
                  <a:pt x="810512" y="7176"/>
                </a:lnTo>
                <a:lnTo>
                  <a:pt x="674407" y="740510"/>
                </a:lnTo>
                <a:lnTo>
                  <a:pt x="421276" y="621270"/>
                </a:lnTo>
                <a:lnTo>
                  <a:pt x="293771" y="753851"/>
                </a:lnTo>
                <a:lnTo>
                  <a:pt x="336279" y="581231"/>
                </a:lnTo>
                <a:lnTo>
                  <a:pt x="335005" y="580631"/>
                </a:lnTo>
                <a:lnTo>
                  <a:pt x="337035" y="578159"/>
                </a:lnTo>
                <a:lnTo>
                  <a:pt x="337278" y="577173"/>
                </a:lnTo>
                <a:lnTo>
                  <a:pt x="337691" y="577360"/>
                </a:lnTo>
                <a:lnTo>
                  <a:pt x="628627" y="223097"/>
                </a:lnTo>
                <a:lnTo>
                  <a:pt x="609342" y="245991"/>
                </a:lnTo>
                <a:lnTo>
                  <a:pt x="266398" y="517542"/>
                </a:lnTo>
                <a:lnTo>
                  <a:pt x="0" y="345175"/>
                </a:lnTo>
                <a:lnTo>
                  <a:pt x="807958" y="4731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alpha val="50000"/>
                </a:schemeClr>
              </a:gs>
              <a:gs pos="0">
                <a:schemeClr val="bg1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4" name="椭圆 3"/>
          <p:cNvSpPr/>
          <p:nvPr/>
        </p:nvSpPr>
        <p:spPr>
          <a:xfrm rot="10800000">
            <a:off x="2551113" y="3295650"/>
            <a:ext cx="268288" cy="2667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5" name="椭圆 4"/>
          <p:cNvSpPr/>
          <p:nvPr/>
        </p:nvSpPr>
        <p:spPr>
          <a:xfrm rot="10800000">
            <a:off x="1912938" y="3328988"/>
            <a:ext cx="201613" cy="200025"/>
          </a:xfrm>
          <a:prstGeom prst="ellips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6" name="椭圆 5"/>
          <p:cNvSpPr/>
          <p:nvPr/>
        </p:nvSpPr>
        <p:spPr>
          <a:xfrm rot="10800000">
            <a:off x="1341438" y="3362325"/>
            <a:ext cx="134938" cy="13335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7" name="椭圆 6"/>
          <p:cNvSpPr/>
          <p:nvPr/>
        </p:nvSpPr>
        <p:spPr>
          <a:xfrm rot="10800000">
            <a:off x="838200" y="3395663"/>
            <a:ext cx="66675" cy="66675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8" name="椭圆 7"/>
          <p:cNvSpPr/>
          <p:nvPr/>
        </p:nvSpPr>
        <p:spPr>
          <a:xfrm>
            <a:off x="9372600" y="3295650"/>
            <a:ext cx="268288" cy="2667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9" name="椭圆 8"/>
          <p:cNvSpPr/>
          <p:nvPr/>
        </p:nvSpPr>
        <p:spPr>
          <a:xfrm>
            <a:off x="10077450" y="3328988"/>
            <a:ext cx="201613" cy="200025"/>
          </a:xfrm>
          <a:prstGeom prst="ellips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10" name="椭圆 9"/>
          <p:cNvSpPr/>
          <p:nvPr/>
        </p:nvSpPr>
        <p:spPr>
          <a:xfrm>
            <a:off x="10715625" y="3362325"/>
            <a:ext cx="134938" cy="13335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11" name="椭圆 10"/>
          <p:cNvSpPr/>
          <p:nvPr/>
        </p:nvSpPr>
        <p:spPr>
          <a:xfrm>
            <a:off x="11287125" y="3395663"/>
            <a:ext cx="66675" cy="66675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14346" name="文本框 11"/>
          <p:cNvSpPr txBox="1"/>
          <p:nvPr/>
        </p:nvSpPr>
        <p:spPr>
          <a:xfrm>
            <a:off x="3195638" y="2828925"/>
            <a:ext cx="1196975" cy="1200150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p>
            <a:pPr algn="ctr"/>
            <a:r>
              <a:rPr lang="en-US" altLang="zh-CN" sz="7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03</a:t>
            </a:r>
            <a:endParaRPr lang="en-US" altLang="zh-CN" sz="72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14347" name="组合 12"/>
          <p:cNvGrpSpPr/>
          <p:nvPr/>
        </p:nvGrpSpPr>
        <p:grpSpPr>
          <a:xfrm>
            <a:off x="4560888" y="2811463"/>
            <a:ext cx="4440237" cy="1019175"/>
            <a:chOff x="4494727" y="2895926"/>
            <a:chExt cx="4440700" cy="1017926"/>
          </a:xfrm>
        </p:grpSpPr>
        <p:sp>
          <p:nvSpPr>
            <p:cNvPr id="14348" name="文本框 13"/>
            <p:cNvSpPr txBox="1"/>
            <p:nvPr/>
          </p:nvSpPr>
          <p:spPr>
            <a:xfrm>
              <a:off x="4494727" y="2895926"/>
              <a:ext cx="4440700" cy="58311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ctr">
              <a:spAutoFit/>
            </a:bodyPr>
            <a:p>
              <a:r>
                <a:rPr lang="zh-CN" altLang="en-US" sz="3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校园话机介绍</a:t>
              </a:r>
              <a:endPara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349" name="矩形 14"/>
            <p:cNvSpPr/>
            <p:nvPr/>
          </p:nvSpPr>
          <p:spPr>
            <a:xfrm>
              <a:off x="4494727" y="3607384"/>
              <a:ext cx="4404574" cy="3064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en-US" altLang="zh-CN" sz="1400" dirty="0">
                  <a:solidFill>
                    <a:schemeClr val="bg1"/>
                  </a:solidFill>
                  <a:latin typeface="Arial" panose="020B0604020202020204" pitchFamily="34" charset="0"/>
                  <a:ea typeface="华文细黑" panose="02010600040101010101" pitchFamily="2" charset="-122"/>
                </a:rPr>
                <a:t>Campus Phone Introduction</a:t>
              </a:r>
              <a:endPara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华文细黑" panose="02010600040101010101" pitchFamily="2" charset="-122"/>
              </a:endParaRPr>
            </a:p>
          </p:txBody>
        </p:sp>
        <p:cxnSp>
          <p:nvCxnSpPr>
            <p:cNvPr id="16" name="直接连接符 15"/>
            <p:cNvCxnSpPr/>
            <p:nvPr/>
          </p:nvCxnSpPr>
          <p:spPr>
            <a:xfrm>
              <a:off x="4494727" y="3504543"/>
              <a:ext cx="440457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comb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3" name="文本框 42"/>
          <p:cNvSpPr txBox="1"/>
          <p:nvPr/>
        </p:nvSpPr>
        <p:spPr>
          <a:xfrm>
            <a:off x="4117975" y="282575"/>
            <a:ext cx="3956050" cy="52228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fontAlgn="auto"/>
            <a:r>
              <a:rPr lang="zh-CN" sz="2800" spc="500" noProof="1" dirty="0" smtClean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亲情校园电话机介绍</a:t>
            </a:r>
            <a:endParaRPr lang="zh-CN" sz="2800" spc="500" noProof="1" dirty="0" smtClean="0">
              <a:solidFill>
                <a:srgbClr val="92D0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8925" y="950913"/>
            <a:ext cx="11506200" cy="6299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>
                <a:latin typeface="Verdana" panose="020B0604030504040204" charset="0"/>
                <a:ea typeface="微软雅黑" panose="020B0503020204020204" pitchFamily="34" charset="-122"/>
              </a:rPr>
              <a:t>  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1700">
                <a:latin typeface="微软雅黑" panose="020B0503020204020204" pitchFamily="34" charset="-122"/>
                <a:ea typeface="微软雅黑" panose="020B0503020204020204" pitchFamily="34" charset="-122"/>
              </a:rPr>
              <a:t>东莞市艾弗特通讯科技有限公司推出一款新的校园通讯设备</a:t>
            </a:r>
            <a:r>
              <a:rPr lang="en-US" altLang="zh-CN" sz="170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700">
                <a:latin typeface="微软雅黑" panose="020B0503020204020204" pitchFamily="34" charset="-122"/>
                <a:ea typeface="微软雅黑" panose="020B0503020204020204" pitchFamily="34" charset="-122"/>
              </a:rPr>
              <a:t>云平台校园电话机。</a:t>
            </a:r>
            <a:endParaRPr lang="zh-CN" altLang="en-US" sz="17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700">
                <a:latin typeface="微软雅黑" panose="020B0503020204020204" pitchFamily="34" charset="-122"/>
                <a:ea typeface="微软雅黑" panose="020B0503020204020204" pitchFamily="34" charset="-122"/>
              </a:rPr>
              <a:t>     电话机需内置一张手机卡（带流量和话费）或物联网卡即可使用。如使用电信</a:t>
            </a:r>
            <a:r>
              <a:rPr lang="en-US" altLang="zh-CN" sz="1700">
                <a:latin typeface="微软雅黑" panose="020B0503020204020204" pitchFamily="34" charset="-122"/>
                <a:ea typeface="微软雅黑" panose="020B0503020204020204" pitchFamily="34" charset="-122"/>
              </a:rPr>
              <a:t>4G</a:t>
            </a:r>
            <a:r>
              <a:rPr lang="zh-CN" altLang="en-US" sz="1700">
                <a:latin typeface="微软雅黑" panose="020B0503020204020204" pitchFamily="34" charset="-122"/>
                <a:ea typeface="微软雅黑" panose="020B0503020204020204" pitchFamily="34" charset="-122"/>
              </a:rPr>
              <a:t>卡，需开通高清语音通话功能。      </a:t>
            </a:r>
            <a:endParaRPr lang="zh-CN" altLang="en-US" sz="17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 descr="C:\Users\admin\Desktop\6d.png6d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1774348" y="2383473"/>
            <a:ext cx="2653030" cy="390080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" name="组合 4"/>
          <p:cNvGrpSpPr/>
          <p:nvPr/>
        </p:nvGrpSpPr>
        <p:grpSpPr>
          <a:xfrm>
            <a:off x="1584677" y="409857"/>
            <a:ext cx="9022649" cy="267238"/>
            <a:chOff x="2331650" y="3295381"/>
            <a:chExt cx="9022649" cy="267238"/>
          </a:xfrm>
          <a:solidFill>
            <a:srgbClr val="92D050"/>
          </a:solidFill>
        </p:grpSpPr>
        <p:sp>
          <p:nvSpPr>
            <p:cNvPr id="6" name="椭圆 5"/>
            <p:cNvSpPr/>
            <p:nvPr/>
          </p:nvSpPr>
          <p:spPr>
            <a:xfrm rot="10800000">
              <a:off x="4045590" y="3295381"/>
              <a:ext cx="267237" cy="26723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8" name="椭圆 7"/>
            <p:cNvSpPr/>
            <p:nvPr/>
          </p:nvSpPr>
          <p:spPr>
            <a:xfrm rot="10800000">
              <a:off x="3407467" y="3328786"/>
              <a:ext cx="200428" cy="2004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9" name="椭圆 8"/>
            <p:cNvSpPr/>
            <p:nvPr/>
          </p:nvSpPr>
          <p:spPr>
            <a:xfrm rot="10800000">
              <a:off x="2836154" y="3362190"/>
              <a:ext cx="133619" cy="1336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10" name="椭圆 9"/>
            <p:cNvSpPr/>
            <p:nvPr/>
          </p:nvSpPr>
          <p:spPr>
            <a:xfrm rot="10800000">
              <a:off x="2331650" y="3395595"/>
              <a:ext cx="66809" cy="6680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12" name="椭圆 11"/>
            <p:cNvSpPr/>
            <p:nvPr/>
          </p:nvSpPr>
          <p:spPr>
            <a:xfrm>
              <a:off x="9373122" y="3295382"/>
              <a:ext cx="267237" cy="26723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13" name="椭圆 12"/>
            <p:cNvSpPr/>
            <p:nvPr/>
          </p:nvSpPr>
          <p:spPr>
            <a:xfrm>
              <a:off x="10078054" y="3328787"/>
              <a:ext cx="200428" cy="2004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14" name="椭圆 13"/>
            <p:cNvSpPr/>
            <p:nvPr/>
          </p:nvSpPr>
          <p:spPr>
            <a:xfrm>
              <a:off x="10716176" y="3362191"/>
              <a:ext cx="133619" cy="1336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15" name="椭圆 14"/>
            <p:cNvSpPr/>
            <p:nvPr/>
          </p:nvSpPr>
          <p:spPr>
            <a:xfrm>
              <a:off x="11287490" y="3395595"/>
              <a:ext cx="66809" cy="6680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</p:grpSp>
      <p:graphicFrame>
        <p:nvGraphicFramePr>
          <p:cNvPr id="2" name="表格 1"/>
          <p:cNvGraphicFramePr/>
          <p:nvPr>
            <p:custDataLst>
              <p:tags r:id="rId3"/>
            </p:custDataLst>
          </p:nvPr>
        </p:nvGraphicFramePr>
        <p:xfrm>
          <a:off x="5699125" y="2563495"/>
          <a:ext cx="5656580" cy="3239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9210"/>
                <a:gridCol w="4357370"/>
              </a:tblGrid>
              <a:tr h="419100">
                <a:tc gridSpan="2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+mj-ea"/>
                          <a:ea typeface="+mj-ea"/>
                        </a:rPr>
                        <a:t>产品信息</a:t>
                      </a:r>
                      <a:endParaRPr lang="zh-CN" altLang="en-US">
                        <a:latin typeface="+mj-ea"/>
                        <a:ea typeface="+mj-ea"/>
                      </a:endParaRPr>
                    </a:p>
                  </a:txBody>
                  <a:tcPr>
                    <a:solidFill>
                      <a:srgbClr val="8EC55E"/>
                    </a:solidFill>
                  </a:tcPr>
                </a:tc>
                <a:tc hMerge="1">
                  <a:tcPr/>
                </a:tc>
              </a:tr>
              <a:tr h="47180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+mj-ea"/>
                          <a:ea typeface="+mj-ea"/>
                          <a:sym typeface="+mn-ea"/>
                        </a:rPr>
                        <a:t>产品</a:t>
                      </a:r>
                      <a:r>
                        <a:rPr lang="zh-CN" altLang="en-US" sz="1600">
                          <a:latin typeface="+mj-ea"/>
                          <a:ea typeface="+mj-ea"/>
                        </a:rPr>
                        <a:t>型号</a:t>
                      </a:r>
                      <a:endParaRPr lang="zh-CN" altLang="en-US" sz="1600">
                        <a:latin typeface="+mj-ea"/>
                        <a:ea typeface="+mj-ea"/>
                      </a:endParaRPr>
                    </a:p>
                  </a:txBody>
                  <a:tcPr anchor="ctr" anchorCtr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 sz="1600">
                          <a:latin typeface="+mj-ea"/>
                          <a:ea typeface="+mj-ea"/>
                        </a:rPr>
                        <a:t>AFT-BG-100</a:t>
                      </a:r>
                      <a:endParaRPr lang="en-US" altLang="zh-CN" sz="1600">
                        <a:latin typeface="+mj-ea"/>
                        <a:ea typeface="+mj-ea"/>
                      </a:endParaRPr>
                    </a:p>
                  </a:txBody>
                  <a:tcPr anchor="ctr" anchorCtr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7180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+mj-ea"/>
                          <a:ea typeface="+mj-ea"/>
                          <a:sym typeface="+mn-ea"/>
                        </a:rPr>
                        <a:t>产品</a:t>
                      </a:r>
                      <a:r>
                        <a:rPr lang="zh-CN" altLang="en-US" sz="1600">
                          <a:latin typeface="+mj-ea"/>
                          <a:ea typeface="+mj-ea"/>
                        </a:rPr>
                        <a:t>重量</a:t>
                      </a:r>
                      <a:endParaRPr lang="zh-CN" altLang="en-US" sz="1600">
                        <a:latin typeface="+mj-ea"/>
                        <a:ea typeface="+mj-ea"/>
                      </a:endParaRPr>
                    </a:p>
                  </a:txBody>
                  <a:tcPr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 sz="1600">
                          <a:latin typeface="+mj-ea"/>
                          <a:ea typeface="+mj-ea"/>
                        </a:rPr>
                        <a:t>3.2 KG</a:t>
                      </a:r>
                      <a:endParaRPr lang="en-US" altLang="zh-CN" sz="1600">
                        <a:latin typeface="+mj-ea"/>
                        <a:ea typeface="+mj-ea"/>
                      </a:endParaRPr>
                    </a:p>
                  </a:txBody>
                  <a:tcPr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7180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+mj-ea"/>
                          <a:ea typeface="+mj-ea"/>
                          <a:sym typeface="+mn-ea"/>
                        </a:rPr>
                        <a:t>产品</a:t>
                      </a:r>
                      <a:r>
                        <a:rPr lang="zh-CN" altLang="en-US" sz="1600">
                          <a:latin typeface="+mj-ea"/>
                          <a:ea typeface="+mj-ea"/>
                        </a:rPr>
                        <a:t>颜色</a:t>
                      </a:r>
                      <a:endParaRPr lang="zh-CN" altLang="en-US" sz="1600">
                        <a:latin typeface="+mj-ea"/>
                        <a:ea typeface="+mj-ea"/>
                      </a:endParaRPr>
                    </a:p>
                  </a:txBody>
                  <a:tcPr anchor="ctr" anchorCtr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600">
                          <a:latin typeface="+mj-ea"/>
                          <a:ea typeface="+mj-ea"/>
                        </a:rPr>
                        <a:t>绿色</a:t>
                      </a:r>
                      <a:endParaRPr lang="zh-CN" altLang="en-US" sz="1600">
                        <a:latin typeface="+mj-ea"/>
                        <a:ea typeface="+mj-ea"/>
                      </a:endParaRPr>
                    </a:p>
                  </a:txBody>
                  <a:tcPr anchor="ctr" anchorCtr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7117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+mj-ea"/>
                          <a:ea typeface="+mj-ea"/>
                          <a:sym typeface="+mn-ea"/>
                        </a:rPr>
                        <a:t>产品</a:t>
                      </a:r>
                      <a:r>
                        <a:rPr lang="zh-CN" altLang="en-US" sz="1600">
                          <a:latin typeface="+mj-ea"/>
                          <a:ea typeface="+mj-ea"/>
                        </a:rPr>
                        <a:t>材质</a:t>
                      </a:r>
                      <a:endParaRPr lang="zh-CN" altLang="en-US" sz="1600">
                        <a:latin typeface="+mj-ea"/>
                        <a:ea typeface="+mj-ea"/>
                      </a:endParaRPr>
                    </a:p>
                  </a:txBody>
                  <a:tcPr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600">
                          <a:latin typeface="+mj-ea"/>
                          <a:ea typeface="+mj-ea"/>
                        </a:rPr>
                        <a:t>冷轧钢</a:t>
                      </a:r>
                      <a:endParaRPr lang="zh-CN" altLang="en-US" sz="1600">
                        <a:latin typeface="+mj-ea"/>
                        <a:ea typeface="+mj-ea"/>
                      </a:endParaRPr>
                    </a:p>
                  </a:txBody>
                  <a:tcPr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6228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+mj-ea"/>
                          <a:ea typeface="+mj-ea"/>
                        </a:rPr>
                        <a:t>防护等级</a:t>
                      </a:r>
                      <a:endParaRPr lang="zh-CN" altLang="en-US" sz="1600">
                        <a:latin typeface="+mj-ea"/>
                        <a:ea typeface="+mj-ea"/>
                      </a:endParaRPr>
                    </a:p>
                  </a:txBody>
                  <a:tcPr anchor="ctr" anchorCtr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 sz="1600">
                          <a:latin typeface="+mj-ea"/>
                          <a:ea typeface="+mj-ea"/>
                        </a:rPr>
                        <a:t>IP54</a:t>
                      </a:r>
                      <a:endParaRPr lang="en-US" altLang="zh-CN" sz="1600">
                        <a:latin typeface="+mj-ea"/>
                        <a:ea typeface="+mj-ea"/>
                      </a:endParaRPr>
                    </a:p>
                  </a:txBody>
                  <a:tcPr anchor="ctr" anchorCtr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7180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+mj-ea"/>
                          <a:ea typeface="+mj-ea"/>
                        </a:rPr>
                        <a:t>产品尺寸</a:t>
                      </a:r>
                      <a:endParaRPr lang="zh-CN" altLang="en-US" sz="1600">
                        <a:latin typeface="+mj-ea"/>
                        <a:ea typeface="+mj-ea"/>
                      </a:endParaRPr>
                    </a:p>
                  </a:txBody>
                  <a:tcPr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 sz="1600">
                          <a:latin typeface="+mj-ea"/>
                          <a:ea typeface="+mj-ea"/>
                          <a:cs typeface="+mj-ea"/>
                        </a:rPr>
                        <a:t>301 x 215 x 85 mm</a:t>
                      </a:r>
                      <a:endParaRPr lang="en-US" altLang="zh-CN" sz="1600">
                        <a:latin typeface="+mj-ea"/>
                        <a:ea typeface="+mj-ea"/>
                        <a:cs typeface="+mj-ea"/>
                      </a:endParaRPr>
                    </a:p>
                  </a:txBody>
                  <a:tcPr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文本框 6"/>
          <p:cNvSpPr txBox="1"/>
          <p:nvPr userDrawn="1"/>
        </p:nvSpPr>
        <p:spPr>
          <a:xfrm>
            <a:off x="10694669" y="175894"/>
            <a:ext cx="1383666" cy="337167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 fontAlgn="auto"/>
            <a:r>
              <a:rPr lang="zh-CN" altLang="en-US" sz="1600" noProof="1">
                <a:gradFill>
                  <a:gsLst>
                    <a:gs pos="21000">
                      <a:schemeClr val="accent6">
                        <a:lumMod val="60000"/>
                        <a:lumOff val="40000"/>
                      </a:schemeClr>
                    </a:gs>
                    <a:gs pos="88000">
                      <a:schemeClr val="accent6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+mn-lt"/>
                <a:ea typeface="+mn-ea"/>
                <a:cs typeface="+mn-cs"/>
              </a:rPr>
              <a:t>艾弗特通讯</a:t>
            </a:r>
            <a:endParaRPr lang="zh-CN" altLang="en-US" sz="1600" noProof="1">
              <a:gradFill>
                <a:gsLst>
                  <a:gs pos="21000">
                    <a:schemeClr val="accent6">
                      <a:lumMod val="60000"/>
                      <a:lumOff val="40000"/>
                    </a:schemeClr>
                  </a:gs>
                  <a:gs pos="88000">
                    <a:schemeClr val="accent6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p="http://schemas.openxmlformats.org/presentationml/2006/main">
  <p:tag name="KSO_WM_SLIDE_MODEL_TYPE" val="cover"/>
</p:tagLst>
</file>

<file path=ppt/tags/tag10.xml><?xml version="1.0" encoding="utf-8"?>
<p:tagLst xmlns:p="http://schemas.openxmlformats.org/presentationml/2006/main">
  <p:tag name="KSO_WM_UNIT_PLACING_PICTURE_USER_VIEWPORT" val="{&quot;height&quot;:8910,&quot;width&quot;:8907.5}"/>
</p:tagLst>
</file>

<file path=ppt/tags/tag11.xml><?xml version="1.0" encoding="utf-8"?>
<p:tagLst xmlns:p="http://schemas.openxmlformats.org/presentationml/2006/main">
  <p:tag name="KSO_WM_TEMPLATE_CATEGORY" val="diagram"/>
  <p:tag name="KSO_WM_TEMPLATE_INDEX" val="783"/>
  <p:tag name="KSO_WM_TAG_VERSION" val="1.0"/>
  <p:tag name="KSO_WM_UNIT_TYPE" val="q_h_i"/>
  <p:tag name="KSO_WM_UNIT_INDEX" val="1_3_3"/>
  <p:tag name="KSO_WM_UNIT_ID" val="diagram783_4*q_h_i*1_3_3"/>
  <p:tag name="KSO_WM_UNIT_LAYERLEVEL" val="1_1_1"/>
  <p:tag name="KSO_WM_BEAUTIFY_FLAG" val="#wm#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12.xml><?xml version="1.0" encoding="utf-8"?>
<p:tagLst xmlns:p="http://schemas.openxmlformats.org/presentationml/2006/main">
  <p:tag name="KSO_WM_TEMPLATE_CATEGORY" val="diagram"/>
  <p:tag name="KSO_WM_TEMPLATE_INDEX" val="783"/>
  <p:tag name="KSO_WM_TAG_VERSION" val="1.0"/>
  <p:tag name="KSO_WM_UNIT_TYPE" val="q_h_i"/>
  <p:tag name="KSO_WM_UNIT_INDEX" val="1_1_1"/>
  <p:tag name="KSO_WM_UNIT_ID" val="diagram783_4*q_h_i*1_1_1"/>
  <p:tag name="KSO_WM_UNIT_LAYERLEVEL" val="1_1_1"/>
  <p:tag name="KSO_WM_BEAUTIFY_FLAG" val="#wm#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3"/>
  <p:tag name="KSO_WM_UNIT_LINE_FILL_TYPE" val="2"/>
</p:tagLst>
</file>

<file path=ppt/tags/tag13.xml><?xml version="1.0" encoding="utf-8"?>
<p:tagLst xmlns:p="http://schemas.openxmlformats.org/presentationml/2006/main">
  <p:tag name="KSO_WM_TEMPLATE_CATEGORY" val="diagram"/>
  <p:tag name="KSO_WM_TEMPLATE_INDEX" val="783"/>
  <p:tag name="KSO_WM_TAG_VERSION" val="1.0"/>
  <p:tag name="KSO_WM_UNIT_TYPE" val="q_h_i"/>
  <p:tag name="KSO_WM_UNIT_INDEX" val="1_1_2"/>
  <p:tag name="KSO_WM_UNIT_ID" val="diagram783_4*q_h_i*1_1_2"/>
  <p:tag name="KSO_WM_UNIT_LAYERLEVEL" val="1_1_1"/>
  <p:tag name="KSO_WM_BEAUTIFY_FLAG" val="#wm#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3"/>
  <p:tag name="KSO_WM_UNIT_LINE_FILL_TYPE" val="2"/>
</p:tagLst>
</file>

<file path=ppt/tags/tag14.xml><?xml version="1.0" encoding="utf-8"?>
<p:tagLst xmlns:p="http://schemas.openxmlformats.org/presentationml/2006/main">
  <p:tag name="KSO_WM_TEMPLATE_CATEGORY" val="diagram"/>
  <p:tag name="KSO_WM_TEMPLATE_INDEX" val="783"/>
  <p:tag name="KSO_WM_TAG_VERSION" val="1.0"/>
  <p:tag name="KSO_WM_UNIT_TYPE" val="q_h_i"/>
  <p:tag name="KSO_WM_UNIT_INDEX" val="1_1_3"/>
  <p:tag name="KSO_WM_UNIT_ID" val="diagram783_4*q_h_i*1_1_3"/>
  <p:tag name="KSO_WM_UNIT_LAYERLEVEL" val="1_1_1"/>
  <p:tag name="KSO_WM_BEAUTIFY_FLAG" val="#wm#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3"/>
  <p:tag name="KSO_WM_UNIT_LINE_FILL_TYPE" val="2"/>
</p:tagLst>
</file>

<file path=ppt/tags/tag15.xml><?xml version="1.0" encoding="utf-8"?>
<p:tagLst xmlns:p="http://schemas.openxmlformats.org/presentationml/2006/main">
  <p:tag name="KSO_WM_TEMPLATE_CATEGORY" val="diagram"/>
  <p:tag name="KSO_WM_TEMPLATE_INDEX" val="783"/>
  <p:tag name="KSO_WM_TAG_VERSION" val="1.0"/>
  <p:tag name="KSO_WM_UNIT_TYPE" val="q_h_f"/>
  <p:tag name="KSO_WM_UNIT_INDEX" val="1_1_1"/>
  <p:tag name="KSO_WM_UNIT_ID" val="diagram783_4*q_h_f*1_1_1"/>
  <p:tag name="KSO_WM_UNIT_LAYERLEVEL" val="1_1_1"/>
  <p:tag name="KSO_WM_UNIT_VALUE" val="21"/>
  <p:tag name="KSO_WM_UNIT_HIGHLIGHT" val="0"/>
  <p:tag name="KSO_WM_UNIT_COMPATIBLE" val="0"/>
  <p:tag name="KSO_WM_BEAUTIFY_FLAG" val="#wm#"/>
  <p:tag name="KSO_WM_DIAGRAM_GROUP_CODE" val="q1-1"/>
  <p:tag name="KSO_WM_UNIT_PRESET_TEXT" val="单击此处添加文本具体内容"/>
  <p:tag name="KSO_WM_UNIT_NOCLEAR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16.xml><?xml version="1.0" encoding="utf-8"?>
<p:tagLst xmlns:p="http://schemas.openxmlformats.org/presentationml/2006/main">
  <p:tag name="KSO_WM_TEMPLATE_CATEGORY" val="diagram"/>
  <p:tag name="KSO_WM_TEMPLATE_INDEX" val="783"/>
  <p:tag name="KSO_WM_TAG_VERSION" val="1.0"/>
  <p:tag name="KSO_WM_UNIT_TYPE" val="q_h_a"/>
  <p:tag name="KSO_WM_UNIT_INDEX" val="1_1_1"/>
  <p:tag name="KSO_WM_UNIT_ID" val="diagram783_4*q_h_a*1_1_1"/>
  <p:tag name="KSO_WM_UNIT_LAYERLEVEL" val="1_1_1"/>
  <p:tag name="KSO_WM_UNIT_VALUE" val="7"/>
  <p:tag name="KSO_WM_UNIT_HIGHLIGHT" val="0"/>
  <p:tag name="KSO_WM_UNIT_COMPATIBLE" val="0"/>
  <p:tag name="KSO_WM_BEAUTIFY_FLAG" val="#wm#"/>
  <p:tag name="KSO_WM_DIAGRAM_GROUP_CODE" val="q1-1"/>
  <p:tag name="KSO_WM_UNIT_PRESET_TEXT" val="添加标题"/>
  <p:tag name="KSO_WM_UNIT_ISCONTENTSTITLE" val="0"/>
  <p:tag name="KSO_WM_UNIT_NOCLEAR" val="0"/>
  <p:tag name="KSO_WM_UNIT_DIAGRAM_ISNUMVISUAL" val="0"/>
  <p:tag name="KSO_WM_UNIT_DIAGRAM_ISREFERUNIT" val="0"/>
  <p:tag name="KSO_WM_UNIT_TEXT_FILL_FORE_SCHEMECOLOR_INDEX" val="5"/>
  <p:tag name="KSO_WM_UNIT_TEXT_FILL_TYPE" val="1"/>
</p:tagLst>
</file>

<file path=ppt/tags/tag17.xml><?xml version="1.0" encoding="utf-8"?>
<p:tagLst xmlns:p="http://schemas.openxmlformats.org/presentationml/2006/main">
  <p:tag name="KSO_WM_TEMPLATE_CATEGORY" val="diagram"/>
  <p:tag name="KSO_WM_TEMPLATE_INDEX" val="783"/>
  <p:tag name="KSO_WM_TAG_VERSION" val="1.0"/>
  <p:tag name="KSO_WM_UNIT_TYPE" val="q_h_i"/>
  <p:tag name="KSO_WM_UNIT_INDEX" val="1_3_1"/>
  <p:tag name="KSO_WM_UNIT_ID" val="diagram783_4*q_h_i*1_3_1"/>
  <p:tag name="KSO_WM_UNIT_LAYERLEVEL" val="1_1_1"/>
  <p:tag name="KSO_WM_BEAUTIFY_FLAG" val="#wm#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3"/>
  <p:tag name="KSO_WM_UNIT_LINE_FILL_TYPE" val="2"/>
</p:tagLst>
</file>

<file path=ppt/tags/tag18.xml><?xml version="1.0" encoding="utf-8"?>
<p:tagLst xmlns:p="http://schemas.openxmlformats.org/presentationml/2006/main">
  <p:tag name="KSO_WM_TEMPLATE_CATEGORY" val="diagram"/>
  <p:tag name="KSO_WM_TEMPLATE_INDEX" val="783"/>
  <p:tag name="KSO_WM_TAG_VERSION" val="1.0"/>
  <p:tag name="KSO_WM_UNIT_TYPE" val="q_h_f"/>
  <p:tag name="KSO_WM_UNIT_INDEX" val="1_3_1"/>
  <p:tag name="KSO_WM_UNIT_ID" val="diagram783_4*q_h_f*1_3_1"/>
  <p:tag name="KSO_WM_UNIT_LAYERLEVEL" val="1_1_1"/>
  <p:tag name="KSO_WM_UNIT_VALUE" val="21"/>
  <p:tag name="KSO_WM_UNIT_HIGHLIGHT" val="0"/>
  <p:tag name="KSO_WM_UNIT_COMPATIBLE" val="0"/>
  <p:tag name="KSO_WM_BEAUTIFY_FLAG" val="#wm#"/>
  <p:tag name="KSO_WM_DIAGRAM_GROUP_CODE" val="q1-1"/>
  <p:tag name="KSO_WM_UNIT_PRESET_TEXT" val="单击此处添加文本具体内容"/>
  <p:tag name="KSO_WM_UNIT_NOCLEAR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19.xml><?xml version="1.0" encoding="utf-8"?>
<p:tagLst xmlns:p="http://schemas.openxmlformats.org/presentationml/2006/main">
  <p:tag name="KSO_WM_TEMPLATE_CATEGORY" val="diagram"/>
  <p:tag name="KSO_WM_TEMPLATE_INDEX" val="783"/>
  <p:tag name="KSO_WM_TAG_VERSION" val="1.0"/>
  <p:tag name="KSO_WM_UNIT_TYPE" val="q_h_a"/>
  <p:tag name="KSO_WM_UNIT_INDEX" val="1_3_1"/>
  <p:tag name="KSO_WM_UNIT_ID" val="diagram783_4*q_h_a*1_3_1"/>
  <p:tag name="KSO_WM_UNIT_LAYERLEVEL" val="1_1_1"/>
  <p:tag name="KSO_WM_UNIT_VALUE" val="7"/>
  <p:tag name="KSO_WM_UNIT_HIGHLIGHT" val="0"/>
  <p:tag name="KSO_WM_UNIT_COMPATIBLE" val="0"/>
  <p:tag name="KSO_WM_BEAUTIFY_FLAG" val="#wm#"/>
  <p:tag name="KSO_WM_DIAGRAM_GROUP_CODE" val="q1-1"/>
  <p:tag name="KSO_WM_UNIT_PRESET_TEXT" val="添加标题"/>
  <p:tag name="KSO_WM_UNIT_ISCONTENTSTITLE" val="0"/>
  <p:tag name="KSO_WM_UNIT_NOCLEAR" val="0"/>
  <p:tag name="KSO_WM_UNIT_DIAGRAM_ISNUMVISUAL" val="0"/>
  <p:tag name="KSO_WM_UNIT_DIAGRAM_ISREFERUNIT" val="0"/>
  <p:tag name="KSO_WM_UNIT_TEXT_FILL_FORE_SCHEMECOLOR_INDEX" val="6"/>
  <p:tag name="KSO_WM_UNIT_TEXT_FILL_TYPE" val="1"/>
</p:tagLst>
</file>

<file path=ppt/tags/tag2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</p:tagLst>
</file>

<file path=ppt/tags/tag20.xml><?xml version="1.0" encoding="utf-8"?>
<p:tagLst xmlns:p="http://schemas.openxmlformats.org/presentationml/2006/main">
  <p:tag name="KSO_WM_TEMPLATE_CATEGORY" val="diagram"/>
  <p:tag name="KSO_WM_TEMPLATE_INDEX" val="783"/>
  <p:tag name="KSO_WM_TAG_VERSION" val="1.0"/>
  <p:tag name="KSO_WM_UNIT_TYPE" val="q_h_i"/>
  <p:tag name="KSO_WM_UNIT_INDEX" val="1_2_5"/>
  <p:tag name="KSO_WM_UNIT_ID" val="diagram783_4*q_h_i*1_2_5"/>
  <p:tag name="KSO_WM_UNIT_LAYERLEVEL" val="1_1_1"/>
  <p:tag name="KSO_WM_BEAUTIFY_FLAG" val="#wm#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8"/>
  <p:tag name="KSO_WM_UNIT_FILL_TYPE" val="1"/>
  <p:tag name="KSO_WM_UNIT_TEXT_FILL_FORE_SCHEMECOLOR_INDEX" val="2"/>
  <p:tag name="KSO_WM_UNIT_TEXT_FILL_TYPE" val="1"/>
</p:tagLst>
</file>

<file path=ppt/tags/tag21.xml><?xml version="1.0" encoding="utf-8"?>
<p:tagLst xmlns:p="http://schemas.openxmlformats.org/presentationml/2006/main">
  <p:tag name="KSO_WM_TEMPLATE_CATEGORY" val="diagram"/>
  <p:tag name="KSO_WM_TEMPLATE_INDEX" val="783"/>
  <p:tag name="KSO_WM_TAG_VERSION" val="1.0"/>
  <p:tag name="KSO_WM_UNIT_TYPE" val="q_h_x"/>
  <p:tag name="KSO_WM_UNIT_INDEX" val="1_4_1"/>
  <p:tag name="KSO_WM_UNIT_ID" val="diagram783_4*q_h_x*1_4_1"/>
  <p:tag name="KSO_WM_UNIT_LAYERLEVEL" val="1_1_1"/>
  <p:tag name="KSO_WM_BEAUTIFY_FLAG" val="#wm#"/>
  <p:tag name="KSO_WM_DIAGRAM_GROUP_CODE" val="q1-1"/>
  <p:tag name="KSO_WM_UNIT_VALUE" val="136*122"/>
  <p:tag name="KSO_WM_UNIT_HIGHLIGHT" val="0"/>
  <p:tag name="KSO_WM_UNIT_COMPATIBLE" val="0"/>
  <p:tag name="KSO_WM_UNIT_DIAGRAM_ISNUMVISUAL" val="0"/>
  <p:tag name="KSO_WM_UNIT_DIAGRAM_ISREFERUNIT" val="0"/>
  <p:tag name="KSO_WM_UNIT_FILL_FORE_SCHEMECOLOR_INDEX" val="14"/>
  <p:tag name="KSO_WM_UNIT_FILL_TYPE" val="1"/>
</p:tagLst>
</file>

<file path=ppt/tags/tag22.xml><?xml version="1.0" encoding="utf-8"?>
<p:tagLst xmlns:p="http://schemas.openxmlformats.org/presentationml/2006/main">
  <p:tag name="KSO_WM_TEMPLATE_CATEGORY" val="diagram"/>
  <p:tag name="KSO_WM_TEMPLATE_INDEX" val="783"/>
  <p:tag name="KSO_WM_TAG_VERSION" val="1.0"/>
  <p:tag name="KSO_WM_UNIT_TYPE" val="q_h_i"/>
  <p:tag name="KSO_WM_UNIT_INDEX" val="1_4_2"/>
  <p:tag name="KSO_WM_UNIT_ID" val="diagram783_4*q_h_i*1_4_2"/>
  <p:tag name="KSO_WM_UNIT_LAYERLEVEL" val="1_1_1"/>
  <p:tag name="KSO_WM_BEAUTIFY_FLAG" val="#wm#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3"/>
  <p:tag name="KSO_WM_UNIT_LINE_FILL_TYPE" val="2"/>
</p:tagLst>
</file>

<file path=ppt/tags/tag23.xml><?xml version="1.0" encoding="utf-8"?>
<p:tagLst xmlns:p="http://schemas.openxmlformats.org/presentationml/2006/main">
  <p:tag name="KSO_WM_TEMPLATE_CATEGORY" val="diagram"/>
  <p:tag name="KSO_WM_TEMPLATE_INDEX" val="783"/>
  <p:tag name="KSO_WM_TAG_VERSION" val="1.0"/>
  <p:tag name="KSO_WM_UNIT_TYPE" val="q_h_i"/>
  <p:tag name="KSO_WM_UNIT_INDEX" val="1_4_3"/>
  <p:tag name="KSO_WM_UNIT_ID" val="diagram783_4*q_h_i*1_4_3"/>
  <p:tag name="KSO_WM_UNIT_LAYERLEVEL" val="1_1_1"/>
  <p:tag name="KSO_WM_BEAUTIFY_FLAG" val="#wm#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3"/>
  <p:tag name="KSO_WM_UNIT_LINE_FILL_TYPE" val="2"/>
</p:tagLst>
</file>

<file path=ppt/tags/tag24.xml><?xml version="1.0" encoding="utf-8"?>
<p:tagLst xmlns:p="http://schemas.openxmlformats.org/presentationml/2006/main">
  <p:tag name="KSO_WM_TEMPLATE_CATEGORY" val="diagram"/>
  <p:tag name="KSO_WM_TEMPLATE_INDEX" val="783"/>
  <p:tag name="KSO_WM_TAG_VERSION" val="1.0"/>
  <p:tag name="KSO_WM_UNIT_TYPE" val="q_h_i"/>
  <p:tag name="KSO_WM_UNIT_INDEX" val="1_4_4"/>
  <p:tag name="KSO_WM_UNIT_ID" val="diagram783_4*q_h_i*1_4_4"/>
  <p:tag name="KSO_WM_UNIT_LAYERLEVEL" val="1_1_1"/>
  <p:tag name="KSO_WM_BEAUTIFY_FLAG" val="#wm#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3"/>
  <p:tag name="KSO_WM_UNIT_LINE_FILL_TYPE" val="2"/>
</p:tagLst>
</file>

<file path=ppt/tags/tag25.xml><?xml version="1.0" encoding="utf-8"?>
<p:tagLst xmlns:p="http://schemas.openxmlformats.org/presentationml/2006/main">
  <p:tag name="KSO_WM_TEMPLATE_CATEGORY" val="diagram"/>
  <p:tag name="KSO_WM_TEMPLATE_INDEX" val="783"/>
  <p:tag name="KSO_WM_TAG_VERSION" val="1.0"/>
  <p:tag name="KSO_WM_UNIT_TYPE" val="q_h_f"/>
  <p:tag name="KSO_WM_UNIT_INDEX" val="1_4_1"/>
  <p:tag name="KSO_WM_UNIT_ID" val="diagram783_4*q_h_f*1_4_1"/>
  <p:tag name="KSO_WM_UNIT_LAYERLEVEL" val="1_1_1"/>
  <p:tag name="KSO_WM_UNIT_VALUE" val="21"/>
  <p:tag name="KSO_WM_UNIT_HIGHLIGHT" val="0"/>
  <p:tag name="KSO_WM_UNIT_COMPATIBLE" val="0"/>
  <p:tag name="KSO_WM_BEAUTIFY_FLAG" val="#wm#"/>
  <p:tag name="KSO_WM_DIAGRAM_GROUP_CODE" val="q1-1"/>
  <p:tag name="KSO_WM_UNIT_PRESET_TEXT" val="单击此处添加文本具体内容"/>
  <p:tag name="KSO_WM_UNIT_NOCLEAR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26.xml><?xml version="1.0" encoding="utf-8"?>
<p:tagLst xmlns:p="http://schemas.openxmlformats.org/presentationml/2006/main">
  <p:tag name="KSO_WM_TEMPLATE_CATEGORY" val="diagram"/>
  <p:tag name="KSO_WM_TEMPLATE_INDEX" val="783"/>
  <p:tag name="KSO_WM_TAG_VERSION" val="1.0"/>
  <p:tag name="KSO_WM_UNIT_TYPE" val="q_h_a"/>
  <p:tag name="KSO_WM_UNIT_INDEX" val="1_4_1"/>
  <p:tag name="KSO_WM_UNIT_ID" val="diagram783_4*q_h_a*1_4_1"/>
  <p:tag name="KSO_WM_UNIT_LAYERLEVEL" val="1_1_1"/>
  <p:tag name="KSO_WM_UNIT_VALUE" val="7"/>
  <p:tag name="KSO_WM_UNIT_HIGHLIGHT" val="0"/>
  <p:tag name="KSO_WM_UNIT_COMPATIBLE" val="0"/>
  <p:tag name="KSO_WM_BEAUTIFY_FLAG" val="#wm#"/>
  <p:tag name="KSO_WM_DIAGRAM_GROUP_CODE" val="q1-1"/>
  <p:tag name="KSO_WM_UNIT_PRESET_TEXT" val="添加标题"/>
  <p:tag name="KSO_WM_UNIT_ISCONTENTSTITLE" val="0"/>
  <p:tag name="KSO_WM_UNIT_NOCLEAR" val="0"/>
  <p:tag name="KSO_WM_UNIT_DIAGRAM_ISNUMVISUAL" val="0"/>
  <p:tag name="KSO_WM_UNIT_DIAGRAM_ISREFERUNIT" val="0"/>
  <p:tag name="KSO_WM_UNIT_TEXT_FILL_FORE_SCHEMECOLOR_INDEX" val="7"/>
  <p:tag name="KSO_WM_UNIT_TEXT_FILL_TYPE" val="1"/>
</p:tagLst>
</file>

<file path=ppt/tags/tag27.xml><?xml version="1.0" encoding="utf-8"?>
<p:tagLst xmlns:p="http://schemas.openxmlformats.org/presentationml/2006/main">
  <p:tag name="KSO_WM_TEMPLATE_CATEGORY" val="diagram"/>
  <p:tag name="KSO_WM_TEMPLATE_INDEX" val="783"/>
  <p:tag name="KSO_WM_TAG_VERSION" val="1.0"/>
  <p:tag name="KSO_WM_UNIT_TYPE" val="q_h_f"/>
  <p:tag name="KSO_WM_UNIT_INDEX" val="1_2_1"/>
  <p:tag name="KSO_WM_UNIT_ID" val="diagram783_4*q_h_f*1_2_1"/>
  <p:tag name="KSO_WM_UNIT_LAYERLEVEL" val="1_1_1"/>
  <p:tag name="KSO_WM_UNIT_VALUE" val="21"/>
  <p:tag name="KSO_WM_UNIT_HIGHLIGHT" val="0"/>
  <p:tag name="KSO_WM_UNIT_COMPATIBLE" val="0"/>
  <p:tag name="KSO_WM_BEAUTIFY_FLAG" val="#wm#"/>
  <p:tag name="KSO_WM_DIAGRAM_GROUP_CODE" val="q1-1"/>
  <p:tag name="KSO_WM_UNIT_PRESET_TEXT" val="单击此处添加文本具体内容"/>
  <p:tag name="KSO_WM_UNIT_NOCLEAR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28.xml><?xml version="1.0" encoding="utf-8"?>
<p:tagLst xmlns:p="http://schemas.openxmlformats.org/presentationml/2006/main">
  <p:tag name="KSO_WM_TEMPLATE_CATEGORY" val="diagram"/>
  <p:tag name="KSO_WM_TEMPLATE_INDEX" val="783"/>
  <p:tag name="KSO_WM_TAG_VERSION" val="1.0"/>
  <p:tag name="KSO_WM_UNIT_TYPE" val="q_h_a"/>
  <p:tag name="KSO_WM_UNIT_INDEX" val="1_2_1"/>
  <p:tag name="KSO_WM_UNIT_ID" val="diagram783_4*q_h_a*1_2_1"/>
  <p:tag name="KSO_WM_UNIT_LAYERLEVEL" val="1_1_1"/>
  <p:tag name="KSO_WM_UNIT_VALUE" val="7"/>
  <p:tag name="KSO_WM_UNIT_HIGHLIGHT" val="0"/>
  <p:tag name="KSO_WM_UNIT_COMPATIBLE" val="0"/>
  <p:tag name="KSO_WM_BEAUTIFY_FLAG" val="#wm#"/>
  <p:tag name="KSO_WM_DIAGRAM_GROUP_CODE" val="q1-1"/>
  <p:tag name="KSO_WM_UNIT_PRESET_TEXT" val="添加标题"/>
  <p:tag name="KSO_WM_UNIT_ISCONTENTSTITLE" val="0"/>
  <p:tag name="KSO_WM_UNIT_NOCLEAR" val="0"/>
  <p:tag name="KSO_WM_UNIT_DIAGRAM_ISNUMVISUAL" val="0"/>
  <p:tag name="KSO_WM_UNIT_DIAGRAM_ISREFERUNIT" val="0"/>
  <p:tag name="KSO_WM_UNIT_TEXT_FILL_FORE_SCHEMECOLOR_INDEX" val="8"/>
  <p:tag name="KSO_WM_UNIT_TEXT_FILL_TYPE" val="1"/>
</p:tagLst>
</file>

<file path=ppt/tags/tag29.xml><?xml version="1.0" encoding="utf-8"?>
<p:tagLst xmlns:p="http://schemas.openxmlformats.org/presentationml/2006/main">
  <p:tag name="KSO_WM_TEMPLATE_CATEGORY" val="diagram"/>
  <p:tag name="KSO_WM_TEMPLATE_INDEX" val="783"/>
  <p:tag name="KSO_WM_TAG_VERSION" val="1.0"/>
  <p:tag name="KSO_WM_UNIT_TYPE" val="q_h_i"/>
  <p:tag name="KSO_WM_UNIT_INDEX" val="1_2_1"/>
  <p:tag name="KSO_WM_UNIT_ID" val="diagram783_4*q_h_i*1_2_1"/>
  <p:tag name="KSO_WM_UNIT_LAYERLEVEL" val="1_1_1"/>
  <p:tag name="KSO_WM_BEAUTIFY_FLAG" val="#wm#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3"/>
  <p:tag name="KSO_WM_UNIT_LINE_FILL_TYPE" val="2"/>
</p:tagLst>
</file>

<file path=ppt/tags/tag3.xml><?xml version="1.0" encoding="utf-8"?>
<p:tagLst xmlns:p="http://schemas.openxmlformats.org/presentationml/2006/main">
  <p:tag name="REFSHAPE" val="220504476"/>
</p:tagLst>
</file>

<file path=ppt/tags/tag30.xml><?xml version="1.0" encoding="utf-8"?>
<p:tagLst xmlns:p="http://schemas.openxmlformats.org/presentationml/2006/main">
  <p:tag name="KSO_WM_TEMPLATE_CATEGORY" val="diagram"/>
  <p:tag name="KSO_WM_TEMPLATE_INDEX" val="783"/>
  <p:tag name="KSO_WM_TAG_VERSION" val="1.0"/>
  <p:tag name="KSO_WM_UNIT_TYPE" val="q_h_i"/>
  <p:tag name="KSO_WM_UNIT_INDEX" val="1_2_2"/>
  <p:tag name="KSO_WM_UNIT_ID" val="diagram783_4*q_h_i*1_2_2"/>
  <p:tag name="KSO_WM_UNIT_LAYERLEVEL" val="1_1_1"/>
  <p:tag name="KSO_WM_BEAUTIFY_FLAG" val="#wm#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3"/>
  <p:tag name="KSO_WM_UNIT_LINE_FILL_TYPE" val="2"/>
</p:tagLst>
</file>

<file path=ppt/tags/tag31.xml><?xml version="1.0" encoding="utf-8"?>
<p:tagLst xmlns:p="http://schemas.openxmlformats.org/presentationml/2006/main">
  <p:tag name="KSO_WM_TEMPLATE_CATEGORY" val="diagram"/>
  <p:tag name="KSO_WM_TEMPLATE_INDEX" val="783"/>
  <p:tag name="KSO_WM_TAG_VERSION" val="1.0"/>
  <p:tag name="KSO_WM_UNIT_TYPE" val="q_h_i"/>
  <p:tag name="KSO_WM_UNIT_INDEX" val="1_2_3"/>
  <p:tag name="KSO_WM_UNIT_ID" val="diagram783_4*q_h_i*1_2_3"/>
  <p:tag name="KSO_WM_UNIT_LAYERLEVEL" val="1_1_1"/>
  <p:tag name="KSO_WM_BEAUTIFY_FLAG" val="#wm#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3"/>
  <p:tag name="KSO_WM_UNIT_LINE_FILL_TYPE" val="2"/>
</p:tagLst>
</file>

<file path=ppt/tags/tag32.xml><?xml version="1.0" encoding="utf-8"?>
<p:tagLst xmlns:p="http://schemas.openxmlformats.org/presentationml/2006/main">
  <p:tag name="KSO_WM_TEMPLATE_CATEGORY" val="diagram"/>
  <p:tag name="KSO_WM_TEMPLATE_INDEX" val="783"/>
  <p:tag name="KSO_WM_TAG_VERSION" val="1.0"/>
  <p:tag name="KSO_WM_UNIT_TYPE" val="q_h_i"/>
  <p:tag name="KSO_WM_UNIT_INDEX" val="1_1_4"/>
  <p:tag name="KSO_WM_UNIT_ID" val="diagram783_4*q_h_i*1_1_4"/>
  <p:tag name="KSO_WM_UNIT_LAYERLEVEL" val="1_1_1"/>
  <p:tag name="KSO_WM_BEAUTIFY_FLAG" val="#wm#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33.xml><?xml version="1.0" encoding="utf-8"?>
<p:tagLst xmlns:p="http://schemas.openxmlformats.org/presentationml/2006/main">
  <p:tag name="KSO_WM_TEMPLATE_CATEGORY" val="diagram"/>
  <p:tag name="KSO_WM_TEMPLATE_INDEX" val="783"/>
  <p:tag name="KSO_WM_TAG_VERSION" val="1.0"/>
  <p:tag name="KSO_WM_UNIT_TYPE" val="q_h_i"/>
  <p:tag name="KSO_WM_UNIT_INDEX" val="1_2_4"/>
  <p:tag name="KSO_WM_UNIT_ID" val="diagram783_4*q_h_i*1_2_4"/>
  <p:tag name="KSO_WM_UNIT_LAYERLEVEL" val="1_1_1"/>
  <p:tag name="KSO_WM_BEAUTIFY_FLAG" val="#wm#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8"/>
  <p:tag name="KSO_WM_UNIT_FILL_TYPE" val="1"/>
  <p:tag name="KSO_WM_UNIT_TEXT_FILL_FORE_SCHEMECOLOR_INDEX" val="2"/>
  <p:tag name="KSO_WM_UNIT_TEXT_FILL_TYPE" val="1"/>
</p:tagLst>
</file>

<file path=ppt/tags/tag34.xml><?xml version="1.0" encoding="utf-8"?>
<p:tagLst xmlns:p="http://schemas.openxmlformats.org/presentationml/2006/main">
  <p:tag name="KSO_WM_TEMPLATE_CATEGORY" val="diagram"/>
  <p:tag name="KSO_WM_TEMPLATE_INDEX" val="783"/>
  <p:tag name="KSO_WM_TAG_VERSION" val="1.0"/>
  <p:tag name="KSO_WM_UNIT_TYPE" val="q_h_i"/>
  <p:tag name="KSO_WM_UNIT_INDEX" val="1_5_2"/>
  <p:tag name="KSO_WM_UNIT_ID" val="diagram783_4*q_h_i*1_5_2"/>
  <p:tag name="KSO_WM_UNIT_LAYERLEVEL" val="1_1_1"/>
  <p:tag name="KSO_WM_BEAUTIFY_FLAG" val="#wm#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9"/>
  <p:tag name="KSO_WM_UNIT_FILL_TYPE" val="1"/>
  <p:tag name="KSO_WM_UNIT_TEXT_FILL_FORE_SCHEMECOLOR_INDEX" val="2"/>
  <p:tag name="KSO_WM_UNIT_TEXT_FILL_TYPE" val="1"/>
</p:tagLst>
</file>

<file path=ppt/tags/tag35.xml><?xml version="1.0" encoding="utf-8"?>
<p:tagLst xmlns:p="http://schemas.openxmlformats.org/presentationml/2006/main">
  <p:tag name="KSO_WM_TEMPLATE_CATEGORY" val="diagram"/>
  <p:tag name="KSO_WM_TEMPLATE_INDEX" val="783"/>
  <p:tag name="KSO_WM_TAG_VERSION" val="1.0"/>
  <p:tag name="KSO_WM_UNIT_TYPE" val="q_h_i"/>
  <p:tag name="KSO_WM_UNIT_INDEX" val="1_4_5"/>
  <p:tag name="KSO_WM_UNIT_ID" val="diagram783_4*q_h_i*1_4_5"/>
  <p:tag name="KSO_WM_UNIT_LAYERLEVEL" val="1_1_1"/>
  <p:tag name="KSO_WM_BEAUTIFY_FLAG" val="#wm#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36.xml><?xml version="1.0" encoding="utf-8"?>
<p:tagLst xmlns:p="http://schemas.openxmlformats.org/presentationml/2006/main">
  <p:tag name="KSO_WM_TEMPLATE_CATEGORY" val="diagram"/>
  <p:tag name="KSO_WM_TEMPLATE_INDEX" val="783"/>
  <p:tag name="KSO_WM_TAG_VERSION" val="1.0"/>
  <p:tag name="KSO_WM_UNIT_TYPE" val="q_h_i"/>
  <p:tag name="KSO_WM_UNIT_INDEX" val="1_5_3"/>
  <p:tag name="KSO_WM_UNIT_ID" val="diagram783_4*q_h_i*1_5_3"/>
  <p:tag name="KSO_WM_UNIT_LAYERLEVEL" val="1_1_1"/>
  <p:tag name="KSO_WM_BEAUTIFY_FLAG" val="#wm#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3"/>
  <p:tag name="KSO_WM_UNIT_LINE_FILL_TYPE" val="2"/>
</p:tagLst>
</file>

<file path=ppt/tags/tag37.xml><?xml version="1.0" encoding="utf-8"?>
<p:tagLst xmlns:p="http://schemas.openxmlformats.org/presentationml/2006/main">
  <p:tag name="KSO_WM_TEMPLATE_CATEGORY" val="diagram"/>
  <p:tag name="KSO_WM_TEMPLATE_INDEX" val="783"/>
  <p:tag name="KSO_WM_TAG_VERSION" val="1.0"/>
  <p:tag name="KSO_WM_UNIT_TYPE" val="q_h_i"/>
  <p:tag name="KSO_WM_UNIT_INDEX" val="1_5_4"/>
  <p:tag name="KSO_WM_UNIT_ID" val="diagram783_4*q_h_i*1_5_4"/>
  <p:tag name="KSO_WM_UNIT_LAYERLEVEL" val="1_1_1"/>
  <p:tag name="KSO_WM_BEAUTIFY_FLAG" val="#wm#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3"/>
  <p:tag name="KSO_WM_UNIT_LINE_FILL_TYPE" val="2"/>
</p:tagLst>
</file>

<file path=ppt/tags/tag38.xml><?xml version="1.0" encoding="utf-8"?>
<p:tagLst xmlns:p="http://schemas.openxmlformats.org/presentationml/2006/main">
  <p:tag name="KSO_WM_TEMPLATE_CATEGORY" val="diagram"/>
  <p:tag name="KSO_WM_TEMPLATE_INDEX" val="783"/>
  <p:tag name="KSO_WM_TAG_VERSION" val="1.0"/>
  <p:tag name="KSO_WM_UNIT_TYPE" val="q_h_f"/>
  <p:tag name="KSO_WM_UNIT_INDEX" val="1_5_1"/>
  <p:tag name="KSO_WM_UNIT_ID" val="diagram783_4*q_h_f*1_5_1"/>
  <p:tag name="KSO_WM_UNIT_LAYERLEVEL" val="1_1_1"/>
  <p:tag name="KSO_WM_UNIT_VALUE" val="21"/>
  <p:tag name="KSO_WM_UNIT_HIGHLIGHT" val="0"/>
  <p:tag name="KSO_WM_UNIT_COMPATIBLE" val="0"/>
  <p:tag name="KSO_WM_BEAUTIFY_FLAG" val="#wm#"/>
  <p:tag name="KSO_WM_DIAGRAM_GROUP_CODE" val="q1-1"/>
  <p:tag name="KSO_WM_UNIT_PRESET_TEXT" val="单击此处添加文本具体内容"/>
  <p:tag name="KSO_WM_UNIT_NOCLEAR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39.xml><?xml version="1.0" encoding="utf-8"?>
<p:tagLst xmlns:p="http://schemas.openxmlformats.org/presentationml/2006/main">
  <p:tag name="KSO_WM_TEMPLATE_CATEGORY" val="diagram"/>
  <p:tag name="KSO_WM_TEMPLATE_INDEX" val="783"/>
  <p:tag name="KSO_WM_TAG_VERSION" val="1.0"/>
  <p:tag name="KSO_WM_UNIT_TYPE" val="q_h_a"/>
  <p:tag name="KSO_WM_UNIT_INDEX" val="1_5_1"/>
  <p:tag name="KSO_WM_UNIT_ID" val="diagram783_4*q_h_a*1_5_1"/>
  <p:tag name="KSO_WM_UNIT_LAYERLEVEL" val="1_1_1"/>
  <p:tag name="KSO_WM_UNIT_VALUE" val="7"/>
  <p:tag name="KSO_WM_UNIT_HIGHLIGHT" val="0"/>
  <p:tag name="KSO_WM_UNIT_COMPATIBLE" val="0"/>
  <p:tag name="KSO_WM_BEAUTIFY_FLAG" val="#wm#"/>
  <p:tag name="KSO_WM_DIAGRAM_GROUP_CODE" val="q1-1"/>
  <p:tag name="KSO_WM_UNIT_PRESET_TEXT" val="添加标题"/>
  <p:tag name="KSO_WM_UNIT_ISCONTENTSTITLE" val="0"/>
  <p:tag name="KSO_WM_UNIT_NOCLEAR" val="0"/>
  <p:tag name="KSO_WM_UNIT_DIAGRAM_ISNUMVISUAL" val="0"/>
  <p:tag name="KSO_WM_UNIT_DIAGRAM_ISREFERUNIT" val="0"/>
  <p:tag name="KSO_WM_UNIT_TEXT_FILL_FORE_SCHEMECOLOR_INDEX" val="9"/>
  <p:tag name="KSO_WM_UNIT_TEXT_FILL_TYPE" val="1"/>
</p:tagLst>
</file>

<file path=ppt/tags/tag4.xml><?xml version="1.0" encoding="utf-8"?>
<p:tagLst xmlns:p="http://schemas.openxmlformats.org/presentationml/2006/main">
  <p:tag name="REFSHAPE" val="220507604"/>
</p:tagLst>
</file>

<file path=ppt/tags/tag40.xml><?xml version="1.0" encoding="utf-8"?>
<p:tagLst xmlns:p="http://schemas.openxmlformats.org/presentationml/2006/main">
  <p:tag name="KSO_WM_TEMPLATE_CATEGORY" val="diagram"/>
  <p:tag name="KSO_WM_TEMPLATE_INDEX" val="783"/>
  <p:tag name="KSO_WM_TAG_VERSION" val="1.0"/>
  <p:tag name="KSO_WM_UNIT_TYPE" val="q_h_i"/>
  <p:tag name="KSO_WM_UNIT_INDEX" val="1_1_5"/>
  <p:tag name="KSO_WM_UNIT_ID" val="diagram783_4*q_h_i*1_1_5"/>
  <p:tag name="KSO_WM_UNIT_LAYERLEVEL" val="1_1_1"/>
  <p:tag name="KSO_WM_BEAUTIFY_FLAG" val="#wm#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41.xml><?xml version="1.0" encoding="utf-8"?>
<p:tagLst xmlns:p="http://schemas.openxmlformats.org/presentationml/2006/main">
  <p:tag name="KSO_WM_TEMPLATE_CATEGORY" val="diagram"/>
  <p:tag name="KSO_WM_TEMPLATE_INDEX" val="783"/>
  <p:tag name="KSO_WM_TAG_VERSION" val="1.0"/>
  <p:tag name="KSO_WM_UNIT_TYPE" val="q_h_i"/>
  <p:tag name="KSO_WM_UNIT_INDEX" val="1_3_2"/>
  <p:tag name="KSO_WM_UNIT_ID" val="diagram783_4*q_h_i*1_3_2"/>
  <p:tag name="KSO_WM_UNIT_LAYERLEVEL" val="1_1_1"/>
  <p:tag name="KSO_WM_BEAUTIFY_FLAG" val="#wm#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42.xml><?xml version="1.0" encoding="utf-8"?>
<p:tagLst xmlns:p="http://schemas.openxmlformats.org/presentationml/2006/main">
  <p:tag name="KSO_WM_TEMPLATE_CATEGORY" val="diagram"/>
  <p:tag name="KSO_WM_TEMPLATE_INDEX" val="783"/>
  <p:tag name="KSO_WM_TAG_VERSION" val="1.0"/>
  <p:tag name="KSO_WM_UNIT_TYPE" val="q_i"/>
  <p:tag name="KSO_WM_UNIT_INDEX" val="1_1"/>
  <p:tag name="KSO_WM_UNIT_ID" val="diagram783_4*q_i*1_1"/>
  <p:tag name="KSO_WM_UNIT_LAYERLEVEL" val="1_1"/>
  <p:tag name="KSO_WM_BEAUTIFY_FLAG" val="#wm#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2"/>
  <p:tag name="KSO_WM_UNIT_TEXT_FILL_TYPE" val="1"/>
</p:tagLst>
</file>

<file path=ppt/tags/tag43.xml><?xml version="1.0" encoding="utf-8"?>
<p:tagLst xmlns:p="http://schemas.openxmlformats.org/presentationml/2006/main">
  <p:tag name="KSO_WM_TEMPLATE_CATEGORY" val="diagram"/>
  <p:tag name="KSO_WM_TEMPLATE_INDEX" val="783"/>
  <p:tag name="KSO_WM_TAG_VERSION" val="1.0"/>
  <p:tag name="KSO_WM_UNIT_TYPE" val="q_h_i"/>
  <p:tag name="KSO_WM_UNIT_INDEX" val="1_4_1"/>
  <p:tag name="KSO_WM_UNIT_ID" val="diagram783_4*q_h_i*1_4_1"/>
  <p:tag name="KSO_WM_UNIT_LAYERLEVEL" val="1_1_1"/>
  <p:tag name="KSO_WM_BEAUTIFY_FLAG" val="#wm#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44.xml><?xml version="1.0" encoding="utf-8"?>
<p:tagLst xmlns:p="http://schemas.openxmlformats.org/presentationml/2006/main">
  <p:tag name="KSO_WM_TEMPLATE_CATEGORY" val="diagram"/>
  <p:tag name="KSO_WM_TEMPLATE_INDEX" val="783"/>
  <p:tag name="KSO_WM_TAG_VERSION" val="1.0"/>
  <p:tag name="KSO_WM_UNIT_TYPE" val="q_h_i"/>
  <p:tag name="KSO_WM_UNIT_INDEX" val="1_5_1"/>
  <p:tag name="KSO_WM_UNIT_ID" val="diagram783_4*q_h_i*1_5_1"/>
  <p:tag name="KSO_WM_UNIT_LAYERLEVEL" val="1_1_1"/>
  <p:tag name="KSO_WM_BEAUTIFY_FLAG" val="#wm#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9"/>
  <p:tag name="KSO_WM_UNIT_FILL_TYPE" val="1"/>
  <p:tag name="KSO_WM_UNIT_TEXT_FILL_FORE_SCHEMECOLOR_INDEX" val="2"/>
  <p:tag name="KSO_WM_UNIT_TEXT_FILL_TYPE" val="1"/>
</p:tagLst>
</file>

<file path=ppt/tags/tag45.xml><?xml version="1.0" encoding="utf-8"?>
<p:tagLst xmlns:p="http://schemas.openxmlformats.org/presentationml/2006/main">
  <p:tag name="KSO_WM_UNIT_PLACING_PICTURE_USER_VIEWPORT" val="{&quot;height&quot;:7188,&quot;width&quot;:7893}"/>
</p:tagLst>
</file>

<file path=ppt/tags/tag46.xml><?xml version="1.0" encoding="utf-8"?>
<p:tagLst xmlns:p="http://schemas.openxmlformats.org/presentationml/2006/main">
  <p:tag name="KSO_WM_UNIT_PLACING_PICTURE_USER_VIEWPORT" val="{&quot;height&quot;:8033,&quot;width&quot;:11444}"/>
</p:tagLst>
</file>

<file path=ppt/tags/tag47.xml><?xml version="1.0" encoding="utf-8"?>
<p:tagLst xmlns:p="http://schemas.openxmlformats.org/presentationml/2006/main">
  <p:tag name="KSO_WM_UNIT_TABLE_BEAUTIFY" val="smartTable{f923f9b5-264c-432c-bd96-eb3187a12d43}"/>
</p:tagLst>
</file>

<file path=ppt/tags/tag5.xml><?xml version="1.0" encoding="utf-8"?>
<p:tagLst xmlns:p="http://schemas.openxmlformats.org/presentationml/2006/main">
  <p:tag name="REFSHAPE" val="220508556"/>
</p:tagLst>
</file>

<file path=ppt/tags/tag6.xml><?xml version="1.0" encoding="utf-8"?>
<p:tagLst xmlns:p="http://schemas.openxmlformats.org/presentationml/2006/main">
  <p:tag name="REFSHAPE" val="211074948"/>
</p:tagLst>
</file>

<file path=ppt/tags/tag7.xml><?xml version="1.0" encoding="utf-8"?>
<p:tagLst xmlns:p="http://schemas.openxmlformats.org/presentationml/2006/main">
  <p:tag name="KSO_WM_UNIT_PLACING_PICTURE_USER_VIEWPORT" val="{&quot;height&quot;:6705,&quot;width&quot;:4777.4992125984254}"/>
</p:tagLst>
</file>

<file path=ppt/tags/tag8.xml><?xml version="1.0" encoding="utf-8"?>
<p:tagLst xmlns:p="http://schemas.openxmlformats.org/presentationml/2006/main">
  <p:tag name="KSO_WM_UNIT_TABLE_BEAUTIFY" val="smartTable{a9f6667c-8aa5-4498-8ba3-863fe0a52163}"/>
</p:tagLst>
</file>

<file path=ppt/tags/tag9.xml><?xml version="1.0" encoding="utf-8"?>
<p:tagLst xmlns:p="http://schemas.openxmlformats.org/presentationml/2006/main">
  <p:tag name="KSO_WM_UNIT_PLACING_PICTURE_USER_VIEWPORT" val="{&quot;height&quot;:8790,&quot;width&quot;:6262.5007874015746}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7440</Words>
  <Application>WPS 演示</Application>
  <PresentationFormat>自定义</PresentationFormat>
  <Paragraphs>764</Paragraphs>
  <Slides>46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46</vt:i4>
      </vt:variant>
    </vt:vector>
  </HeadingPairs>
  <TitlesOfParts>
    <vt:vector size="62" baseType="lpstr">
      <vt:lpstr>Arial</vt:lpstr>
      <vt:lpstr>宋体</vt:lpstr>
      <vt:lpstr>Wingdings</vt:lpstr>
      <vt:lpstr>Verdana</vt:lpstr>
      <vt:lpstr>微软雅黑</vt:lpstr>
      <vt:lpstr>华文细黑</vt:lpstr>
      <vt:lpstr>字体管家黑体</vt:lpstr>
      <vt:lpstr>Arial Unicode MS</vt:lpstr>
      <vt:lpstr>Calibri</vt:lpstr>
      <vt:lpstr>Wingdings</vt:lpstr>
      <vt:lpstr>FontAwesome</vt:lpstr>
      <vt:lpstr>AMGDT</vt:lpstr>
      <vt:lpstr>第一PPT，www.1ppt.com</vt:lpstr>
      <vt:lpstr>2_第一PPT，www.1ppt.com</vt:lpstr>
      <vt:lpstr>3_第一PPT，www.1ppt.com</vt:lpstr>
      <vt:lpstr>4_第一PPT，www.1ppt.com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第一PPT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简洁蓝色</dc:title>
  <dc:creator>第一PPT</dc:creator>
  <cp:keywords>www.1ppt.com</cp:keywords>
  <cp:lastModifiedBy>Alvaro</cp:lastModifiedBy>
  <cp:revision>968</cp:revision>
  <dcterms:created xsi:type="dcterms:W3CDTF">2015-05-12T15:24:00Z</dcterms:created>
  <dcterms:modified xsi:type="dcterms:W3CDTF">2020-11-18T08:34:08Z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2052-11.1.0.10132</vt:lpwstr>
  </property>
</Properties>
</file>